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 id="2147483689" r:id="rId7"/>
  </p:sldMasterIdLst>
  <p:notesMasterIdLst>
    <p:notesMasterId r:id="rId17"/>
  </p:notesMasterIdLst>
  <p:handoutMasterIdLst>
    <p:handoutMasterId r:id="rId18"/>
  </p:handoutMasterIdLst>
  <p:sldIdLst>
    <p:sldId id="271" r:id="rId8"/>
    <p:sldId id="321" r:id="rId9"/>
    <p:sldId id="325" r:id="rId10"/>
    <p:sldId id="307" r:id="rId11"/>
    <p:sldId id="315" r:id="rId12"/>
    <p:sldId id="326" r:id="rId13"/>
    <p:sldId id="327" r:id="rId14"/>
    <p:sldId id="328" r:id="rId15"/>
    <p:sldId id="322" r:id="rId16"/>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0505"/>
    <a:srgbClr val="B3A2C7"/>
    <a:srgbClr val="FFE599"/>
    <a:srgbClr val="DCE6F2"/>
    <a:srgbClr val="C0504D"/>
    <a:srgbClr val="3D3D3D"/>
    <a:srgbClr val="FFFF97"/>
    <a:srgbClr val="FFFF61"/>
    <a:srgbClr val="FFC1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72993" autoAdjust="0"/>
  </p:normalViewPr>
  <p:slideViewPr>
    <p:cSldViewPr snapToGrid="0" snapToObjects="1">
      <p:cViewPr varScale="1">
        <p:scale>
          <a:sx n="110" d="100"/>
          <a:sy n="110" d="100"/>
        </p:scale>
        <p:origin x="732" y="102"/>
      </p:cViewPr>
      <p:guideLst>
        <p:guide orient="horz" pos="162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2CBCD-B82C-456A-A233-FED52718E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22AA9D14-2490-494A-81E7-BE4E243AD714}">
      <dgm:prSet phldrT="[Texte]" custT="1"/>
      <dgm:spPr/>
      <dgm:t>
        <a:bodyPr/>
        <a:lstStyle/>
        <a:p>
          <a:pPr>
            <a:buFont typeface="Wingdings" panose="05000000000000000000" pitchFamily="2" charset="2"/>
            <a:buChar char=""/>
          </a:pPr>
          <a:r>
            <a:rPr lang="fr-FR" sz="2400" u="none" dirty="0"/>
            <a:t>Avis du conseil de perfectionnement</a:t>
          </a:r>
        </a:p>
      </dgm:t>
    </dgm:pt>
    <dgm:pt modelId="{FA99C6BB-2A51-4E66-82F2-77940428DF78}" type="parTrans" cxnId="{18B29875-7F94-4285-96CD-DB830CB6767E}">
      <dgm:prSet/>
      <dgm:spPr/>
      <dgm:t>
        <a:bodyPr/>
        <a:lstStyle/>
        <a:p>
          <a:endParaRPr lang="fr-FR"/>
        </a:p>
      </dgm:t>
    </dgm:pt>
    <dgm:pt modelId="{0527DE7E-0D3A-4C2A-96A3-2EED4B70DDBA}" type="sibTrans" cxnId="{18B29875-7F94-4285-96CD-DB830CB6767E}">
      <dgm:prSet/>
      <dgm:spPr/>
      <dgm:t>
        <a:bodyPr/>
        <a:lstStyle/>
        <a:p>
          <a:endParaRPr lang="fr-FR"/>
        </a:p>
      </dgm:t>
    </dgm:pt>
    <dgm:pt modelId="{B3B555CA-6763-4BCA-8EF1-7AEA076A79D9}">
      <dgm:prSet phldrT="[Texte]" custT="1"/>
      <dgm:spPr/>
      <dgm:t>
        <a:bodyPr/>
        <a:lstStyle/>
        <a:p>
          <a:r>
            <a:rPr lang="fr-FR" sz="2400" u="none" dirty="0"/>
            <a:t>Composition et qualification de l’équipe pédagogique</a:t>
          </a:r>
        </a:p>
      </dgm:t>
    </dgm:pt>
    <dgm:pt modelId="{EB20A50D-8787-4360-91AC-B20FD6E3CD5F}" type="parTrans" cxnId="{2583A319-C919-48F2-93F9-A4CE7346A7CD}">
      <dgm:prSet/>
      <dgm:spPr/>
      <dgm:t>
        <a:bodyPr/>
        <a:lstStyle/>
        <a:p>
          <a:endParaRPr lang="fr-FR"/>
        </a:p>
      </dgm:t>
    </dgm:pt>
    <dgm:pt modelId="{B70B46F8-B6A3-40DF-A71D-D0818BCF00C8}" type="sibTrans" cxnId="{2583A319-C919-48F2-93F9-A4CE7346A7CD}">
      <dgm:prSet/>
      <dgm:spPr/>
      <dgm:t>
        <a:bodyPr/>
        <a:lstStyle/>
        <a:p>
          <a:endParaRPr lang="fr-FR"/>
        </a:p>
      </dgm:t>
    </dgm:pt>
    <dgm:pt modelId="{61326BA5-21B8-4C54-B687-D6051FFC5E17}">
      <dgm:prSet phldrT="[Texte]" custT="1"/>
      <dgm:spPr/>
      <dgm:t>
        <a:bodyPr/>
        <a:lstStyle/>
        <a:p>
          <a:r>
            <a:rPr lang="fr-FR" sz="2400" u="none" dirty="0"/>
            <a:t>Organisation pédagogique de la formation en centre ou en établissement et en entreprise</a:t>
          </a:r>
        </a:p>
      </dgm:t>
    </dgm:pt>
    <dgm:pt modelId="{ED372BFD-1534-4A24-B33A-78B9E075F0DA}" type="parTrans" cxnId="{620C0D2E-0A55-45BF-A357-E201B1474DA9}">
      <dgm:prSet/>
      <dgm:spPr/>
      <dgm:t>
        <a:bodyPr/>
        <a:lstStyle/>
        <a:p>
          <a:endParaRPr lang="fr-FR"/>
        </a:p>
      </dgm:t>
    </dgm:pt>
    <dgm:pt modelId="{9FBA5C58-E150-4250-89D6-F336EA13AC65}" type="sibTrans" cxnId="{620C0D2E-0A55-45BF-A357-E201B1474DA9}">
      <dgm:prSet/>
      <dgm:spPr/>
      <dgm:t>
        <a:bodyPr/>
        <a:lstStyle/>
        <a:p>
          <a:endParaRPr lang="fr-FR"/>
        </a:p>
      </dgm:t>
    </dgm:pt>
    <dgm:pt modelId="{FE90E044-492A-4F8D-AFBF-B6264CDD32B8}">
      <dgm:prSet phldrT="[Texte]" custT="1"/>
      <dgm:spPr/>
      <dgm:t>
        <a:bodyPr/>
        <a:lstStyle/>
        <a:p>
          <a:r>
            <a:rPr lang="fr-FR" sz="2400" u="none" dirty="0"/>
            <a:t>Tout document  que vous jugerez utile </a:t>
          </a:r>
        </a:p>
      </dgm:t>
    </dgm:pt>
    <dgm:pt modelId="{849C71D4-511D-4ACC-B0A1-26D01B91A7CD}" type="parTrans" cxnId="{027B3773-C70A-4FC5-86A9-002F105B10D0}">
      <dgm:prSet/>
      <dgm:spPr/>
      <dgm:t>
        <a:bodyPr/>
        <a:lstStyle/>
        <a:p>
          <a:endParaRPr lang="fr-FR"/>
        </a:p>
      </dgm:t>
    </dgm:pt>
    <dgm:pt modelId="{36036B58-6B85-4C88-B6D7-42DB739D7D95}" type="sibTrans" cxnId="{027B3773-C70A-4FC5-86A9-002F105B10D0}">
      <dgm:prSet/>
      <dgm:spPr/>
      <dgm:t>
        <a:bodyPr/>
        <a:lstStyle/>
        <a:p>
          <a:endParaRPr lang="fr-FR"/>
        </a:p>
      </dgm:t>
    </dgm:pt>
    <dgm:pt modelId="{75BB764F-AA5F-4C4B-8563-2AF2AB17C894}" type="pres">
      <dgm:prSet presAssocID="{4392CBCD-B82C-456A-A233-FED52718E61F}" presName="linear" presStyleCnt="0">
        <dgm:presLayoutVars>
          <dgm:dir/>
          <dgm:animLvl val="lvl"/>
          <dgm:resizeHandles val="exact"/>
        </dgm:presLayoutVars>
      </dgm:prSet>
      <dgm:spPr/>
    </dgm:pt>
    <dgm:pt modelId="{749441BA-A755-4AD9-B70E-CC5170EACFF4}" type="pres">
      <dgm:prSet presAssocID="{22AA9D14-2490-494A-81E7-BE4E243AD714}" presName="parentLin" presStyleCnt="0"/>
      <dgm:spPr/>
    </dgm:pt>
    <dgm:pt modelId="{BB15F41E-473A-4E96-A988-311051788793}" type="pres">
      <dgm:prSet presAssocID="{22AA9D14-2490-494A-81E7-BE4E243AD714}" presName="parentLeftMargin" presStyleLbl="node1" presStyleIdx="0" presStyleCnt="4"/>
      <dgm:spPr/>
    </dgm:pt>
    <dgm:pt modelId="{D5602403-205C-473D-940B-90083F86E546}" type="pres">
      <dgm:prSet presAssocID="{22AA9D14-2490-494A-81E7-BE4E243AD714}" presName="parentText" presStyleLbl="node1" presStyleIdx="0" presStyleCnt="4" custScaleX="124193" custScaleY="81353">
        <dgm:presLayoutVars>
          <dgm:chMax val="0"/>
          <dgm:bulletEnabled val="1"/>
        </dgm:presLayoutVars>
      </dgm:prSet>
      <dgm:spPr/>
    </dgm:pt>
    <dgm:pt modelId="{A1351125-D990-4850-8EE8-2FF580C3F6F2}" type="pres">
      <dgm:prSet presAssocID="{22AA9D14-2490-494A-81E7-BE4E243AD714}" presName="negativeSpace" presStyleCnt="0"/>
      <dgm:spPr/>
    </dgm:pt>
    <dgm:pt modelId="{3C22070F-6E23-4DBE-83B4-BCC66E5256AC}" type="pres">
      <dgm:prSet presAssocID="{22AA9D14-2490-494A-81E7-BE4E243AD714}" presName="childText" presStyleLbl="conFgAcc1" presStyleIdx="0" presStyleCnt="4">
        <dgm:presLayoutVars>
          <dgm:bulletEnabled val="1"/>
        </dgm:presLayoutVars>
      </dgm:prSet>
      <dgm:spPr/>
    </dgm:pt>
    <dgm:pt modelId="{A5F5325C-AB1D-4AD9-8C45-9F0C9D354F7D}" type="pres">
      <dgm:prSet presAssocID="{0527DE7E-0D3A-4C2A-96A3-2EED4B70DDBA}" presName="spaceBetweenRectangles" presStyleCnt="0"/>
      <dgm:spPr/>
    </dgm:pt>
    <dgm:pt modelId="{A39A66EC-FDE2-437F-9D6E-D1FDA7FCBBDA}" type="pres">
      <dgm:prSet presAssocID="{B3B555CA-6763-4BCA-8EF1-7AEA076A79D9}" presName="parentLin" presStyleCnt="0"/>
      <dgm:spPr/>
    </dgm:pt>
    <dgm:pt modelId="{0F0C6F55-C8FA-4BE4-9A04-BD74714B0183}" type="pres">
      <dgm:prSet presAssocID="{B3B555CA-6763-4BCA-8EF1-7AEA076A79D9}" presName="parentLeftMargin" presStyleLbl="node1" presStyleIdx="0" presStyleCnt="4"/>
      <dgm:spPr/>
    </dgm:pt>
    <dgm:pt modelId="{ACC34F8B-8EC8-450C-B83B-870A691B88FD}" type="pres">
      <dgm:prSet presAssocID="{B3B555CA-6763-4BCA-8EF1-7AEA076A79D9}" presName="parentText" presStyleLbl="node1" presStyleIdx="1" presStyleCnt="4" custScaleX="123770" custScaleY="107388">
        <dgm:presLayoutVars>
          <dgm:chMax val="0"/>
          <dgm:bulletEnabled val="1"/>
        </dgm:presLayoutVars>
      </dgm:prSet>
      <dgm:spPr/>
    </dgm:pt>
    <dgm:pt modelId="{07841A59-0E05-4083-B064-DB86E7A64BF4}" type="pres">
      <dgm:prSet presAssocID="{B3B555CA-6763-4BCA-8EF1-7AEA076A79D9}" presName="negativeSpace" presStyleCnt="0"/>
      <dgm:spPr/>
    </dgm:pt>
    <dgm:pt modelId="{A78EE6E3-1A7D-4682-A455-0AE31FFC3DAD}" type="pres">
      <dgm:prSet presAssocID="{B3B555CA-6763-4BCA-8EF1-7AEA076A79D9}" presName="childText" presStyleLbl="conFgAcc1" presStyleIdx="1" presStyleCnt="4">
        <dgm:presLayoutVars>
          <dgm:bulletEnabled val="1"/>
        </dgm:presLayoutVars>
      </dgm:prSet>
      <dgm:spPr/>
    </dgm:pt>
    <dgm:pt modelId="{6D367837-84DC-4B0A-9DD9-D6BC8EF5E2E7}" type="pres">
      <dgm:prSet presAssocID="{B70B46F8-B6A3-40DF-A71D-D0818BCF00C8}" presName="spaceBetweenRectangles" presStyleCnt="0"/>
      <dgm:spPr/>
    </dgm:pt>
    <dgm:pt modelId="{8620FBA0-5321-4611-BF21-FFC433B8B1D0}" type="pres">
      <dgm:prSet presAssocID="{61326BA5-21B8-4C54-B687-D6051FFC5E17}" presName="parentLin" presStyleCnt="0"/>
      <dgm:spPr/>
    </dgm:pt>
    <dgm:pt modelId="{808254FC-9334-425B-85EB-8FB3A27896C1}" type="pres">
      <dgm:prSet presAssocID="{61326BA5-21B8-4C54-B687-D6051FFC5E17}" presName="parentLeftMargin" presStyleLbl="node1" presStyleIdx="1" presStyleCnt="4"/>
      <dgm:spPr/>
    </dgm:pt>
    <dgm:pt modelId="{FF2F044D-203E-4170-98EC-0675563A80FF}" type="pres">
      <dgm:prSet presAssocID="{61326BA5-21B8-4C54-B687-D6051FFC5E17}" presName="parentText" presStyleLbl="node1" presStyleIdx="2" presStyleCnt="4" custScaleX="123234">
        <dgm:presLayoutVars>
          <dgm:chMax val="0"/>
          <dgm:bulletEnabled val="1"/>
        </dgm:presLayoutVars>
      </dgm:prSet>
      <dgm:spPr/>
    </dgm:pt>
    <dgm:pt modelId="{C8645D39-5191-4DC2-93F4-004596A8D98E}" type="pres">
      <dgm:prSet presAssocID="{61326BA5-21B8-4C54-B687-D6051FFC5E17}" presName="negativeSpace" presStyleCnt="0"/>
      <dgm:spPr/>
    </dgm:pt>
    <dgm:pt modelId="{53497E9C-8FD9-4900-9BEA-FC13E0CC3ACD}" type="pres">
      <dgm:prSet presAssocID="{61326BA5-21B8-4C54-B687-D6051FFC5E17}" presName="childText" presStyleLbl="conFgAcc1" presStyleIdx="2" presStyleCnt="4">
        <dgm:presLayoutVars>
          <dgm:bulletEnabled val="1"/>
        </dgm:presLayoutVars>
      </dgm:prSet>
      <dgm:spPr/>
    </dgm:pt>
    <dgm:pt modelId="{35D88936-BBFD-487C-84E5-39FE0274E3F0}" type="pres">
      <dgm:prSet presAssocID="{9FBA5C58-E150-4250-89D6-F336EA13AC65}" presName="spaceBetweenRectangles" presStyleCnt="0"/>
      <dgm:spPr/>
    </dgm:pt>
    <dgm:pt modelId="{D7A34E39-A2FD-4A48-BDBF-A1755CC4844C}" type="pres">
      <dgm:prSet presAssocID="{FE90E044-492A-4F8D-AFBF-B6264CDD32B8}" presName="parentLin" presStyleCnt="0"/>
      <dgm:spPr/>
    </dgm:pt>
    <dgm:pt modelId="{59638C27-3D8F-408E-8C7E-D8789BD03413}" type="pres">
      <dgm:prSet presAssocID="{FE90E044-492A-4F8D-AFBF-B6264CDD32B8}" presName="parentLeftMargin" presStyleLbl="node1" presStyleIdx="2" presStyleCnt="4"/>
      <dgm:spPr/>
    </dgm:pt>
    <dgm:pt modelId="{350DC294-A81C-4C5B-BAD5-7F36F1E01E4F}" type="pres">
      <dgm:prSet presAssocID="{FE90E044-492A-4F8D-AFBF-B6264CDD32B8}" presName="parentText" presStyleLbl="node1" presStyleIdx="3" presStyleCnt="4" custScaleX="123388">
        <dgm:presLayoutVars>
          <dgm:chMax val="0"/>
          <dgm:bulletEnabled val="1"/>
        </dgm:presLayoutVars>
      </dgm:prSet>
      <dgm:spPr/>
    </dgm:pt>
    <dgm:pt modelId="{BCD926FF-4F30-4854-9898-9C1847D7436C}" type="pres">
      <dgm:prSet presAssocID="{FE90E044-492A-4F8D-AFBF-B6264CDD32B8}" presName="negativeSpace" presStyleCnt="0"/>
      <dgm:spPr/>
    </dgm:pt>
    <dgm:pt modelId="{5C17D1D9-B1B0-4373-97FD-6AB6A90DD857}" type="pres">
      <dgm:prSet presAssocID="{FE90E044-492A-4F8D-AFBF-B6264CDD32B8}" presName="childText" presStyleLbl="conFgAcc1" presStyleIdx="3" presStyleCnt="4">
        <dgm:presLayoutVars>
          <dgm:bulletEnabled val="1"/>
        </dgm:presLayoutVars>
      </dgm:prSet>
      <dgm:spPr/>
    </dgm:pt>
  </dgm:ptLst>
  <dgm:cxnLst>
    <dgm:cxn modelId="{02C8E116-CD75-49AC-B282-B57F0E009050}" type="presOf" srcId="{4392CBCD-B82C-456A-A233-FED52718E61F}" destId="{75BB764F-AA5F-4C4B-8563-2AF2AB17C894}" srcOrd="0" destOrd="0" presId="urn:microsoft.com/office/officeart/2005/8/layout/list1"/>
    <dgm:cxn modelId="{2583A319-C919-48F2-93F9-A4CE7346A7CD}" srcId="{4392CBCD-B82C-456A-A233-FED52718E61F}" destId="{B3B555CA-6763-4BCA-8EF1-7AEA076A79D9}" srcOrd="1" destOrd="0" parTransId="{EB20A50D-8787-4360-91AC-B20FD6E3CD5F}" sibTransId="{B70B46F8-B6A3-40DF-A71D-D0818BCF00C8}"/>
    <dgm:cxn modelId="{620C0D2E-0A55-45BF-A357-E201B1474DA9}" srcId="{4392CBCD-B82C-456A-A233-FED52718E61F}" destId="{61326BA5-21B8-4C54-B687-D6051FFC5E17}" srcOrd="2" destOrd="0" parTransId="{ED372BFD-1534-4A24-B33A-78B9E075F0DA}" sibTransId="{9FBA5C58-E150-4250-89D6-F336EA13AC65}"/>
    <dgm:cxn modelId="{997E036E-3B5F-499F-82E3-EAF198F0ED77}" type="presOf" srcId="{22AA9D14-2490-494A-81E7-BE4E243AD714}" destId="{BB15F41E-473A-4E96-A988-311051788793}" srcOrd="0" destOrd="0" presId="urn:microsoft.com/office/officeart/2005/8/layout/list1"/>
    <dgm:cxn modelId="{027B3773-C70A-4FC5-86A9-002F105B10D0}" srcId="{4392CBCD-B82C-456A-A233-FED52718E61F}" destId="{FE90E044-492A-4F8D-AFBF-B6264CDD32B8}" srcOrd="3" destOrd="0" parTransId="{849C71D4-511D-4ACC-B0A1-26D01B91A7CD}" sibTransId="{36036B58-6B85-4C88-B6D7-42DB739D7D95}"/>
    <dgm:cxn modelId="{18B29875-7F94-4285-96CD-DB830CB6767E}" srcId="{4392CBCD-B82C-456A-A233-FED52718E61F}" destId="{22AA9D14-2490-494A-81E7-BE4E243AD714}" srcOrd="0" destOrd="0" parTransId="{FA99C6BB-2A51-4E66-82F2-77940428DF78}" sibTransId="{0527DE7E-0D3A-4C2A-96A3-2EED4B70DDBA}"/>
    <dgm:cxn modelId="{CA88B779-BDAC-4CAB-BCA0-A55CBEA31723}" type="presOf" srcId="{22AA9D14-2490-494A-81E7-BE4E243AD714}" destId="{D5602403-205C-473D-940B-90083F86E546}" srcOrd="1" destOrd="0" presId="urn:microsoft.com/office/officeart/2005/8/layout/list1"/>
    <dgm:cxn modelId="{D15FF38B-8CA1-47DD-B24E-2C6900879481}" type="presOf" srcId="{B3B555CA-6763-4BCA-8EF1-7AEA076A79D9}" destId="{ACC34F8B-8EC8-450C-B83B-870A691B88FD}" srcOrd="1" destOrd="0" presId="urn:microsoft.com/office/officeart/2005/8/layout/list1"/>
    <dgm:cxn modelId="{33C339B2-6F3D-4595-8396-3DC6E482EE4F}" type="presOf" srcId="{61326BA5-21B8-4C54-B687-D6051FFC5E17}" destId="{FF2F044D-203E-4170-98EC-0675563A80FF}" srcOrd="1" destOrd="0" presId="urn:microsoft.com/office/officeart/2005/8/layout/list1"/>
    <dgm:cxn modelId="{7F95D4CD-55D1-495F-9D08-237965404FA3}" type="presOf" srcId="{FE90E044-492A-4F8D-AFBF-B6264CDD32B8}" destId="{350DC294-A81C-4C5B-BAD5-7F36F1E01E4F}" srcOrd="1" destOrd="0" presId="urn:microsoft.com/office/officeart/2005/8/layout/list1"/>
    <dgm:cxn modelId="{EE32FDE1-2307-44F8-BFDF-E5F32E843191}" type="presOf" srcId="{B3B555CA-6763-4BCA-8EF1-7AEA076A79D9}" destId="{0F0C6F55-C8FA-4BE4-9A04-BD74714B0183}" srcOrd="0" destOrd="0" presId="urn:microsoft.com/office/officeart/2005/8/layout/list1"/>
    <dgm:cxn modelId="{AAB85EF5-BFF6-49C5-9BD9-6D848EFCBEA8}" type="presOf" srcId="{61326BA5-21B8-4C54-B687-D6051FFC5E17}" destId="{808254FC-9334-425B-85EB-8FB3A27896C1}" srcOrd="0" destOrd="0" presId="urn:microsoft.com/office/officeart/2005/8/layout/list1"/>
    <dgm:cxn modelId="{E142B0FD-4577-48A0-8A0E-AEF210F54043}" type="presOf" srcId="{FE90E044-492A-4F8D-AFBF-B6264CDD32B8}" destId="{59638C27-3D8F-408E-8C7E-D8789BD03413}" srcOrd="0" destOrd="0" presId="urn:microsoft.com/office/officeart/2005/8/layout/list1"/>
    <dgm:cxn modelId="{9FE97569-0373-497F-9A56-836E16E975EB}" type="presParOf" srcId="{75BB764F-AA5F-4C4B-8563-2AF2AB17C894}" destId="{749441BA-A755-4AD9-B70E-CC5170EACFF4}" srcOrd="0" destOrd="0" presId="urn:microsoft.com/office/officeart/2005/8/layout/list1"/>
    <dgm:cxn modelId="{1B39DF35-A4BB-45B8-ABFE-DB142607F000}" type="presParOf" srcId="{749441BA-A755-4AD9-B70E-CC5170EACFF4}" destId="{BB15F41E-473A-4E96-A988-311051788793}" srcOrd="0" destOrd="0" presId="urn:microsoft.com/office/officeart/2005/8/layout/list1"/>
    <dgm:cxn modelId="{36485E7F-F5D7-4D06-9DBF-D9C7A3A64600}" type="presParOf" srcId="{749441BA-A755-4AD9-B70E-CC5170EACFF4}" destId="{D5602403-205C-473D-940B-90083F86E546}" srcOrd="1" destOrd="0" presId="urn:microsoft.com/office/officeart/2005/8/layout/list1"/>
    <dgm:cxn modelId="{E3C21C4F-25F7-4FD6-B7F5-E3DD95FB3763}" type="presParOf" srcId="{75BB764F-AA5F-4C4B-8563-2AF2AB17C894}" destId="{A1351125-D990-4850-8EE8-2FF580C3F6F2}" srcOrd="1" destOrd="0" presId="urn:microsoft.com/office/officeart/2005/8/layout/list1"/>
    <dgm:cxn modelId="{4E4BAF6A-0124-441A-A4D9-4489B4273039}" type="presParOf" srcId="{75BB764F-AA5F-4C4B-8563-2AF2AB17C894}" destId="{3C22070F-6E23-4DBE-83B4-BCC66E5256AC}" srcOrd="2" destOrd="0" presId="urn:microsoft.com/office/officeart/2005/8/layout/list1"/>
    <dgm:cxn modelId="{78942F25-6456-4238-842C-DC35B3085A90}" type="presParOf" srcId="{75BB764F-AA5F-4C4B-8563-2AF2AB17C894}" destId="{A5F5325C-AB1D-4AD9-8C45-9F0C9D354F7D}" srcOrd="3" destOrd="0" presId="urn:microsoft.com/office/officeart/2005/8/layout/list1"/>
    <dgm:cxn modelId="{27510E65-28D7-4ADC-B2F9-6E7ACD5B57AF}" type="presParOf" srcId="{75BB764F-AA5F-4C4B-8563-2AF2AB17C894}" destId="{A39A66EC-FDE2-437F-9D6E-D1FDA7FCBBDA}" srcOrd="4" destOrd="0" presId="urn:microsoft.com/office/officeart/2005/8/layout/list1"/>
    <dgm:cxn modelId="{20BBCA09-4339-4480-B7E4-A7A1ABFC9474}" type="presParOf" srcId="{A39A66EC-FDE2-437F-9D6E-D1FDA7FCBBDA}" destId="{0F0C6F55-C8FA-4BE4-9A04-BD74714B0183}" srcOrd="0" destOrd="0" presId="urn:microsoft.com/office/officeart/2005/8/layout/list1"/>
    <dgm:cxn modelId="{F8F7AA99-228E-4CAC-9132-9AB77845541C}" type="presParOf" srcId="{A39A66EC-FDE2-437F-9D6E-D1FDA7FCBBDA}" destId="{ACC34F8B-8EC8-450C-B83B-870A691B88FD}" srcOrd="1" destOrd="0" presId="urn:microsoft.com/office/officeart/2005/8/layout/list1"/>
    <dgm:cxn modelId="{3FEC41D0-D749-4FFD-9052-10D62A44EC7C}" type="presParOf" srcId="{75BB764F-AA5F-4C4B-8563-2AF2AB17C894}" destId="{07841A59-0E05-4083-B064-DB86E7A64BF4}" srcOrd="5" destOrd="0" presId="urn:microsoft.com/office/officeart/2005/8/layout/list1"/>
    <dgm:cxn modelId="{3F38C979-5713-4B62-8ADE-FF845F70B7F7}" type="presParOf" srcId="{75BB764F-AA5F-4C4B-8563-2AF2AB17C894}" destId="{A78EE6E3-1A7D-4682-A455-0AE31FFC3DAD}" srcOrd="6" destOrd="0" presId="urn:microsoft.com/office/officeart/2005/8/layout/list1"/>
    <dgm:cxn modelId="{9AC61CD7-3FF7-4D7B-9DCB-96DAC07D8CD3}" type="presParOf" srcId="{75BB764F-AA5F-4C4B-8563-2AF2AB17C894}" destId="{6D367837-84DC-4B0A-9DD9-D6BC8EF5E2E7}" srcOrd="7" destOrd="0" presId="urn:microsoft.com/office/officeart/2005/8/layout/list1"/>
    <dgm:cxn modelId="{EBB37C06-5AAD-47AE-8FE7-ED9B7E8C7C3B}" type="presParOf" srcId="{75BB764F-AA5F-4C4B-8563-2AF2AB17C894}" destId="{8620FBA0-5321-4611-BF21-FFC433B8B1D0}" srcOrd="8" destOrd="0" presId="urn:microsoft.com/office/officeart/2005/8/layout/list1"/>
    <dgm:cxn modelId="{981CA386-AFC3-41E7-97BC-4D28DE5F6705}" type="presParOf" srcId="{8620FBA0-5321-4611-BF21-FFC433B8B1D0}" destId="{808254FC-9334-425B-85EB-8FB3A27896C1}" srcOrd="0" destOrd="0" presId="urn:microsoft.com/office/officeart/2005/8/layout/list1"/>
    <dgm:cxn modelId="{558E91C1-B86A-455F-A885-B739D3516370}" type="presParOf" srcId="{8620FBA0-5321-4611-BF21-FFC433B8B1D0}" destId="{FF2F044D-203E-4170-98EC-0675563A80FF}" srcOrd="1" destOrd="0" presId="urn:microsoft.com/office/officeart/2005/8/layout/list1"/>
    <dgm:cxn modelId="{23E6A5F0-CB16-4035-9B14-202830E06B38}" type="presParOf" srcId="{75BB764F-AA5F-4C4B-8563-2AF2AB17C894}" destId="{C8645D39-5191-4DC2-93F4-004596A8D98E}" srcOrd="9" destOrd="0" presId="urn:microsoft.com/office/officeart/2005/8/layout/list1"/>
    <dgm:cxn modelId="{1EBBA88A-0DA4-47BD-80D4-C3AEE71AD40E}" type="presParOf" srcId="{75BB764F-AA5F-4C4B-8563-2AF2AB17C894}" destId="{53497E9C-8FD9-4900-9BEA-FC13E0CC3ACD}" srcOrd="10" destOrd="0" presId="urn:microsoft.com/office/officeart/2005/8/layout/list1"/>
    <dgm:cxn modelId="{33914617-DA48-4A63-B65E-C9297371FDA5}" type="presParOf" srcId="{75BB764F-AA5F-4C4B-8563-2AF2AB17C894}" destId="{35D88936-BBFD-487C-84E5-39FE0274E3F0}" srcOrd="11" destOrd="0" presId="urn:microsoft.com/office/officeart/2005/8/layout/list1"/>
    <dgm:cxn modelId="{C093D559-6568-4ECD-9691-654F8BE8F519}" type="presParOf" srcId="{75BB764F-AA5F-4C4B-8563-2AF2AB17C894}" destId="{D7A34E39-A2FD-4A48-BDBF-A1755CC4844C}" srcOrd="12" destOrd="0" presId="urn:microsoft.com/office/officeart/2005/8/layout/list1"/>
    <dgm:cxn modelId="{3EEE27C3-48F3-4562-B25D-60ED12ABD569}" type="presParOf" srcId="{D7A34E39-A2FD-4A48-BDBF-A1755CC4844C}" destId="{59638C27-3D8F-408E-8C7E-D8789BD03413}" srcOrd="0" destOrd="0" presId="urn:microsoft.com/office/officeart/2005/8/layout/list1"/>
    <dgm:cxn modelId="{C74DE516-B626-4DBB-A64E-A4F330954A7E}" type="presParOf" srcId="{D7A34E39-A2FD-4A48-BDBF-A1755CC4844C}" destId="{350DC294-A81C-4C5B-BAD5-7F36F1E01E4F}" srcOrd="1" destOrd="0" presId="urn:microsoft.com/office/officeart/2005/8/layout/list1"/>
    <dgm:cxn modelId="{BAB58BF0-40C2-460C-9C8B-D3ADDB2AD8C0}" type="presParOf" srcId="{75BB764F-AA5F-4C4B-8563-2AF2AB17C894}" destId="{BCD926FF-4F30-4854-9898-9C1847D7436C}" srcOrd="13" destOrd="0" presId="urn:microsoft.com/office/officeart/2005/8/layout/list1"/>
    <dgm:cxn modelId="{AE7CD024-D136-4B04-8EC6-18806CC49D7B}" type="presParOf" srcId="{75BB764F-AA5F-4C4B-8563-2AF2AB17C894}" destId="{5C17D1D9-B1B0-4373-97FD-6AB6A90DD85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E0C05-9620-467F-8246-AA13913CCC7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99099599-CC1A-46DD-BDD2-3696B63A2723}">
      <dgm:prSet phldrT="[Texte]"/>
      <dgm:spPr/>
      <dgm:t>
        <a:bodyPr/>
        <a:lstStyle/>
        <a:p>
          <a:r>
            <a:rPr lang="fr-FR" dirty="0"/>
            <a:t>un sujet original pour chaque épreuve ou sous-épreuve concernée par le CCF au regard du règlement d'examen;</a:t>
          </a:r>
        </a:p>
      </dgm:t>
    </dgm:pt>
    <dgm:pt modelId="{70E35014-F54A-4848-8D72-B60FB96366CA}" type="parTrans" cxnId="{05118715-A324-42F2-9E3E-FD7E1D0F37AC}">
      <dgm:prSet/>
      <dgm:spPr/>
      <dgm:t>
        <a:bodyPr/>
        <a:lstStyle/>
        <a:p>
          <a:endParaRPr lang="fr-FR"/>
        </a:p>
      </dgm:t>
    </dgm:pt>
    <dgm:pt modelId="{2E261813-3554-452B-9614-6E386220F78B}" type="sibTrans" cxnId="{05118715-A324-42F2-9E3E-FD7E1D0F37AC}">
      <dgm:prSet/>
      <dgm:spPr/>
      <dgm:t>
        <a:bodyPr/>
        <a:lstStyle/>
        <a:p>
          <a:endParaRPr lang="fr-FR"/>
        </a:p>
      </dgm:t>
    </dgm:pt>
    <dgm:pt modelId="{4AE30C95-528E-4094-A777-19328C3AC65A}">
      <dgm:prSet phldrT="[Texte]"/>
      <dgm:spPr/>
      <dgm:t>
        <a:bodyPr/>
        <a:lstStyle/>
        <a:p>
          <a:pPr>
            <a:buFontTx/>
            <a:buChar char="-"/>
          </a:pPr>
          <a:r>
            <a:rPr lang="fr-FR" dirty="0"/>
            <a:t>la progression pédagogique sur le cycle </a:t>
          </a:r>
        </a:p>
      </dgm:t>
    </dgm:pt>
    <dgm:pt modelId="{2404DED3-97B4-4FEB-B3C6-3257B66686AB}" type="parTrans" cxnId="{FC2F77E9-C15E-48FB-9ED0-FBEEC6F05EDB}">
      <dgm:prSet/>
      <dgm:spPr/>
      <dgm:t>
        <a:bodyPr/>
        <a:lstStyle/>
        <a:p>
          <a:endParaRPr lang="fr-FR"/>
        </a:p>
      </dgm:t>
    </dgm:pt>
    <dgm:pt modelId="{A5FAA71E-75E1-4EB8-975D-0DCDDD29CB50}" type="sibTrans" cxnId="{FC2F77E9-C15E-48FB-9ED0-FBEEC6F05EDB}">
      <dgm:prSet/>
      <dgm:spPr/>
      <dgm:t>
        <a:bodyPr/>
        <a:lstStyle/>
        <a:p>
          <a:endParaRPr lang="fr-FR"/>
        </a:p>
      </dgm:t>
    </dgm:pt>
    <dgm:pt modelId="{BEA49C93-810D-4E14-AB00-5EB336018A69}">
      <dgm:prSet phldrT="[Texte]"/>
      <dgm:spPr/>
      <dgm:t>
        <a:bodyPr/>
        <a:lstStyle/>
        <a:p>
          <a:r>
            <a:rPr lang="fr-FR" dirty="0"/>
            <a:t>un état du partage des contenus CFA / Entreprise au regard du référentiel</a:t>
          </a:r>
        </a:p>
      </dgm:t>
    </dgm:pt>
    <dgm:pt modelId="{A52463F0-0C6E-4A5F-9521-8921CC1326DB}" type="parTrans" cxnId="{CECECA72-6946-49CD-BA74-F75811807A47}">
      <dgm:prSet/>
      <dgm:spPr/>
      <dgm:t>
        <a:bodyPr/>
        <a:lstStyle/>
        <a:p>
          <a:endParaRPr lang="fr-FR"/>
        </a:p>
      </dgm:t>
    </dgm:pt>
    <dgm:pt modelId="{CD326EE4-BDF2-45B4-A10C-9D30CF35AC97}" type="sibTrans" cxnId="{CECECA72-6946-49CD-BA74-F75811807A47}">
      <dgm:prSet/>
      <dgm:spPr/>
      <dgm:t>
        <a:bodyPr/>
        <a:lstStyle/>
        <a:p>
          <a:endParaRPr lang="fr-FR"/>
        </a:p>
      </dgm:t>
    </dgm:pt>
    <dgm:pt modelId="{A0BD8D65-BA22-4B41-B886-435AE52F1EE1}">
      <dgm:prSet phldrT="[Texte]"/>
      <dgm:spPr/>
      <dgm:t>
        <a:bodyPr/>
        <a:lstStyle/>
        <a:p>
          <a:r>
            <a:rPr lang="fr-FR" dirty="0"/>
            <a:t>les modalités d’utilisation du livret d’apprentissage</a:t>
          </a:r>
        </a:p>
      </dgm:t>
    </dgm:pt>
    <dgm:pt modelId="{F4E744DA-BCB5-466F-82EB-FF1609BDB037}" type="parTrans" cxnId="{D3C76DFE-FE42-470D-9E77-735397E059C2}">
      <dgm:prSet/>
      <dgm:spPr/>
      <dgm:t>
        <a:bodyPr/>
        <a:lstStyle/>
        <a:p>
          <a:endParaRPr lang="fr-FR"/>
        </a:p>
      </dgm:t>
    </dgm:pt>
    <dgm:pt modelId="{D8E6AC02-FB25-4F20-ADA5-017343D56436}" type="sibTrans" cxnId="{D3C76DFE-FE42-470D-9E77-735397E059C2}">
      <dgm:prSet/>
      <dgm:spPr/>
      <dgm:t>
        <a:bodyPr/>
        <a:lstStyle/>
        <a:p>
          <a:endParaRPr lang="fr-FR"/>
        </a:p>
      </dgm:t>
    </dgm:pt>
    <dgm:pt modelId="{60BC3F30-23DF-44C6-A2F3-0992C86A03FA}" type="pres">
      <dgm:prSet presAssocID="{D3BE0C05-9620-467F-8246-AA13913CCC7C}" presName="Name0" presStyleCnt="0">
        <dgm:presLayoutVars>
          <dgm:chMax val="7"/>
          <dgm:chPref val="7"/>
          <dgm:dir/>
        </dgm:presLayoutVars>
      </dgm:prSet>
      <dgm:spPr/>
    </dgm:pt>
    <dgm:pt modelId="{002C315F-2D3A-413E-A7FF-C280DD2593D4}" type="pres">
      <dgm:prSet presAssocID="{D3BE0C05-9620-467F-8246-AA13913CCC7C}" presName="Name1" presStyleCnt="0"/>
      <dgm:spPr/>
    </dgm:pt>
    <dgm:pt modelId="{66D2632A-C39E-4679-9B41-B6E6792DA2EB}" type="pres">
      <dgm:prSet presAssocID="{D3BE0C05-9620-467F-8246-AA13913CCC7C}" presName="cycle" presStyleCnt="0"/>
      <dgm:spPr/>
    </dgm:pt>
    <dgm:pt modelId="{3C516E16-3847-4539-B716-285C3889D1AA}" type="pres">
      <dgm:prSet presAssocID="{D3BE0C05-9620-467F-8246-AA13913CCC7C}" presName="srcNode" presStyleLbl="node1" presStyleIdx="0" presStyleCnt="4"/>
      <dgm:spPr/>
    </dgm:pt>
    <dgm:pt modelId="{03EC8737-5887-4B52-A345-0B80D6A4EB38}" type="pres">
      <dgm:prSet presAssocID="{D3BE0C05-9620-467F-8246-AA13913CCC7C}" presName="conn" presStyleLbl="parChTrans1D2" presStyleIdx="0" presStyleCnt="1"/>
      <dgm:spPr/>
    </dgm:pt>
    <dgm:pt modelId="{A4763030-1B8A-4DBF-AF3E-CA0F1A6AFDA6}" type="pres">
      <dgm:prSet presAssocID="{D3BE0C05-9620-467F-8246-AA13913CCC7C}" presName="extraNode" presStyleLbl="node1" presStyleIdx="0" presStyleCnt="4"/>
      <dgm:spPr/>
    </dgm:pt>
    <dgm:pt modelId="{9DC2EEF7-C98D-4BBA-A2D1-07BEFFFE4946}" type="pres">
      <dgm:prSet presAssocID="{D3BE0C05-9620-467F-8246-AA13913CCC7C}" presName="dstNode" presStyleLbl="node1" presStyleIdx="0" presStyleCnt="4"/>
      <dgm:spPr/>
    </dgm:pt>
    <dgm:pt modelId="{00B8154F-8C5E-45CC-8FEA-5158F00BAAF5}" type="pres">
      <dgm:prSet presAssocID="{99099599-CC1A-46DD-BDD2-3696B63A2723}" presName="text_1" presStyleLbl="node1" presStyleIdx="0" presStyleCnt="4">
        <dgm:presLayoutVars>
          <dgm:bulletEnabled val="1"/>
        </dgm:presLayoutVars>
      </dgm:prSet>
      <dgm:spPr/>
    </dgm:pt>
    <dgm:pt modelId="{520B3DFF-0665-45C7-833C-0DEFF64036A2}" type="pres">
      <dgm:prSet presAssocID="{99099599-CC1A-46DD-BDD2-3696B63A2723}" presName="accent_1" presStyleCnt="0"/>
      <dgm:spPr/>
    </dgm:pt>
    <dgm:pt modelId="{B8084FF1-302D-4F05-B887-809E2C1F11D8}" type="pres">
      <dgm:prSet presAssocID="{99099599-CC1A-46DD-BDD2-3696B63A2723}" presName="accentRepeatNode" presStyleLbl="solidFgAcc1" presStyleIdx="0" presStyleCnt="4"/>
      <dgm:spPr/>
    </dgm:pt>
    <dgm:pt modelId="{3C1FAF76-FA33-474E-A3FE-69C9F84E425F}" type="pres">
      <dgm:prSet presAssocID="{4AE30C95-528E-4094-A777-19328C3AC65A}" presName="text_2" presStyleLbl="node1" presStyleIdx="1" presStyleCnt="4">
        <dgm:presLayoutVars>
          <dgm:bulletEnabled val="1"/>
        </dgm:presLayoutVars>
      </dgm:prSet>
      <dgm:spPr/>
    </dgm:pt>
    <dgm:pt modelId="{3100BBE9-1A56-4462-B738-7B57CBCB9BD9}" type="pres">
      <dgm:prSet presAssocID="{4AE30C95-528E-4094-A777-19328C3AC65A}" presName="accent_2" presStyleCnt="0"/>
      <dgm:spPr/>
    </dgm:pt>
    <dgm:pt modelId="{DFC6E036-3010-4017-8789-01E85AB134B3}" type="pres">
      <dgm:prSet presAssocID="{4AE30C95-528E-4094-A777-19328C3AC65A}" presName="accentRepeatNode" presStyleLbl="solidFgAcc1" presStyleIdx="1" presStyleCnt="4"/>
      <dgm:spPr/>
    </dgm:pt>
    <dgm:pt modelId="{1533499B-5D74-4494-9CDF-4AA5579AA3CF}" type="pres">
      <dgm:prSet presAssocID="{BEA49C93-810D-4E14-AB00-5EB336018A69}" presName="text_3" presStyleLbl="node1" presStyleIdx="2" presStyleCnt="4">
        <dgm:presLayoutVars>
          <dgm:bulletEnabled val="1"/>
        </dgm:presLayoutVars>
      </dgm:prSet>
      <dgm:spPr/>
    </dgm:pt>
    <dgm:pt modelId="{5B2FAF77-3E77-468D-9AFE-2223EEFA8829}" type="pres">
      <dgm:prSet presAssocID="{BEA49C93-810D-4E14-AB00-5EB336018A69}" presName="accent_3" presStyleCnt="0"/>
      <dgm:spPr/>
    </dgm:pt>
    <dgm:pt modelId="{BBD4FC23-2C74-4B13-93B1-0C30CF586B12}" type="pres">
      <dgm:prSet presAssocID="{BEA49C93-810D-4E14-AB00-5EB336018A69}" presName="accentRepeatNode" presStyleLbl="solidFgAcc1" presStyleIdx="2" presStyleCnt="4"/>
      <dgm:spPr/>
    </dgm:pt>
    <dgm:pt modelId="{CE26141B-AFA8-441D-82A2-897E9AD47769}" type="pres">
      <dgm:prSet presAssocID="{A0BD8D65-BA22-4B41-B886-435AE52F1EE1}" presName="text_4" presStyleLbl="node1" presStyleIdx="3" presStyleCnt="4">
        <dgm:presLayoutVars>
          <dgm:bulletEnabled val="1"/>
        </dgm:presLayoutVars>
      </dgm:prSet>
      <dgm:spPr/>
    </dgm:pt>
    <dgm:pt modelId="{A2405122-AB0D-4985-BB29-00FC9C8F4DB3}" type="pres">
      <dgm:prSet presAssocID="{A0BD8D65-BA22-4B41-B886-435AE52F1EE1}" presName="accent_4" presStyleCnt="0"/>
      <dgm:spPr/>
    </dgm:pt>
    <dgm:pt modelId="{C7614A9D-98F0-4BF3-A37B-F961B028E0CD}" type="pres">
      <dgm:prSet presAssocID="{A0BD8D65-BA22-4B41-B886-435AE52F1EE1}" presName="accentRepeatNode" presStyleLbl="solidFgAcc1" presStyleIdx="3" presStyleCnt="4"/>
      <dgm:spPr/>
    </dgm:pt>
  </dgm:ptLst>
  <dgm:cxnLst>
    <dgm:cxn modelId="{05118715-A324-42F2-9E3E-FD7E1D0F37AC}" srcId="{D3BE0C05-9620-467F-8246-AA13913CCC7C}" destId="{99099599-CC1A-46DD-BDD2-3696B63A2723}" srcOrd="0" destOrd="0" parTransId="{70E35014-F54A-4848-8D72-B60FB96366CA}" sibTransId="{2E261813-3554-452B-9614-6E386220F78B}"/>
    <dgm:cxn modelId="{C17F6F18-D93E-43D4-A476-0B5423E0D1EA}" type="presOf" srcId="{BEA49C93-810D-4E14-AB00-5EB336018A69}" destId="{1533499B-5D74-4494-9CDF-4AA5579AA3CF}" srcOrd="0" destOrd="0" presId="urn:microsoft.com/office/officeart/2008/layout/VerticalCurvedList"/>
    <dgm:cxn modelId="{390DED26-06FA-4753-934F-13A4D6C9EF7A}" type="presOf" srcId="{D3BE0C05-9620-467F-8246-AA13913CCC7C}" destId="{60BC3F30-23DF-44C6-A2F3-0992C86A03FA}" srcOrd="0" destOrd="0" presId="urn:microsoft.com/office/officeart/2008/layout/VerticalCurvedList"/>
    <dgm:cxn modelId="{F18CE335-D9F3-4B7E-A996-0EE0D8E02A0F}" type="presOf" srcId="{4AE30C95-528E-4094-A777-19328C3AC65A}" destId="{3C1FAF76-FA33-474E-A3FE-69C9F84E425F}" srcOrd="0" destOrd="0" presId="urn:microsoft.com/office/officeart/2008/layout/VerticalCurvedList"/>
    <dgm:cxn modelId="{55FECB47-B84C-4B0F-9BCA-84C5C7371A3E}" type="presOf" srcId="{99099599-CC1A-46DD-BDD2-3696B63A2723}" destId="{00B8154F-8C5E-45CC-8FEA-5158F00BAAF5}" srcOrd="0" destOrd="0" presId="urn:microsoft.com/office/officeart/2008/layout/VerticalCurvedList"/>
    <dgm:cxn modelId="{CECECA72-6946-49CD-BA74-F75811807A47}" srcId="{D3BE0C05-9620-467F-8246-AA13913CCC7C}" destId="{BEA49C93-810D-4E14-AB00-5EB336018A69}" srcOrd="2" destOrd="0" parTransId="{A52463F0-0C6E-4A5F-9521-8921CC1326DB}" sibTransId="{CD326EE4-BDF2-45B4-A10C-9D30CF35AC97}"/>
    <dgm:cxn modelId="{5F72A275-8FF6-4ED7-8369-90AB0291D941}" type="presOf" srcId="{A0BD8D65-BA22-4B41-B886-435AE52F1EE1}" destId="{CE26141B-AFA8-441D-82A2-897E9AD47769}" srcOrd="0" destOrd="0" presId="urn:microsoft.com/office/officeart/2008/layout/VerticalCurvedList"/>
    <dgm:cxn modelId="{F2565FBF-EB95-4D4A-80FF-58E51629FA32}" type="presOf" srcId="{2E261813-3554-452B-9614-6E386220F78B}" destId="{03EC8737-5887-4B52-A345-0B80D6A4EB38}" srcOrd="0" destOrd="0" presId="urn:microsoft.com/office/officeart/2008/layout/VerticalCurvedList"/>
    <dgm:cxn modelId="{FC2F77E9-C15E-48FB-9ED0-FBEEC6F05EDB}" srcId="{D3BE0C05-9620-467F-8246-AA13913CCC7C}" destId="{4AE30C95-528E-4094-A777-19328C3AC65A}" srcOrd="1" destOrd="0" parTransId="{2404DED3-97B4-4FEB-B3C6-3257B66686AB}" sibTransId="{A5FAA71E-75E1-4EB8-975D-0DCDDD29CB50}"/>
    <dgm:cxn modelId="{D3C76DFE-FE42-470D-9E77-735397E059C2}" srcId="{D3BE0C05-9620-467F-8246-AA13913CCC7C}" destId="{A0BD8D65-BA22-4B41-B886-435AE52F1EE1}" srcOrd="3" destOrd="0" parTransId="{F4E744DA-BCB5-466F-82EB-FF1609BDB037}" sibTransId="{D8E6AC02-FB25-4F20-ADA5-017343D56436}"/>
    <dgm:cxn modelId="{352B28EC-99BD-48F6-AFF6-3EDBFD774B1F}" type="presParOf" srcId="{60BC3F30-23DF-44C6-A2F3-0992C86A03FA}" destId="{002C315F-2D3A-413E-A7FF-C280DD2593D4}" srcOrd="0" destOrd="0" presId="urn:microsoft.com/office/officeart/2008/layout/VerticalCurvedList"/>
    <dgm:cxn modelId="{B5EB02B5-298C-46BF-9FF4-5763C1B789F4}" type="presParOf" srcId="{002C315F-2D3A-413E-A7FF-C280DD2593D4}" destId="{66D2632A-C39E-4679-9B41-B6E6792DA2EB}" srcOrd="0" destOrd="0" presId="urn:microsoft.com/office/officeart/2008/layout/VerticalCurvedList"/>
    <dgm:cxn modelId="{BAA07E7D-326E-400A-9A7D-FBB748CE0929}" type="presParOf" srcId="{66D2632A-C39E-4679-9B41-B6E6792DA2EB}" destId="{3C516E16-3847-4539-B716-285C3889D1AA}" srcOrd="0" destOrd="0" presId="urn:microsoft.com/office/officeart/2008/layout/VerticalCurvedList"/>
    <dgm:cxn modelId="{60BD7145-8ECC-4348-BC14-110B173C4EE3}" type="presParOf" srcId="{66D2632A-C39E-4679-9B41-B6E6792DA2EB}" destId="{03EC8737-5887-4B52-A345-0B80D6A4EB38}" srcOrd="1" destOrd="0" presId="urn:microsoft.com/office/officeart/2008/layout/VerticalCurvedList"/>
    <dgm:cxn modelId="{66F07EE1-DFA6-4215-8654-A81BB6B960E5}" type="presParOf" srcId="{66D2632A-C39E-4679-9B41-B6E6792DA2EB}" destId="{A4763030-1B8A-4DBF-AF3E-CA0F1A6AFDA6}" srcOrd="2" destOrd="0" presId="urn:microsoft.com/office/officeart/2008/layout/VerticalCurvedList"/>
    <dgm:cxn modelId="{357463DF-52B6-4224-AACA-16C1D6FC58E9}" type="presParOf" srcId="{66D2632A-C39E-4679-9B41-B6E6792DA2EB}" destId="{9DC2EEF7-C98D-4BBA-A2D1-07BEFFFE4946}" srcOrd="3" destOrd="0" presId="urn:microsoft.com/office/officeart/2008/layout/VerticalCurvedList"/>
    <dgm:cxn modelId="{BA3E9290-4B3E-4ACE-9131-F311D4567EB2}" type="presParOf" srcId="{002C315F-2D3A-413E-A7FF-C280DD2593D4}" destId="{00B8154F-8C5E-45CC-8FEA-5158F00BAAF5}" srcOrd="1" destOrd="0" presId="urn:microsoft.com/office/officeart/2008/layout/VerticalCurvedList"/>
    <dgm:cxn modelId="{BCAA7110-E074-40C8-9A61-7B8FC702BF0A}" type="presParOf" srcId="{002C315F-2D3A-413E-A7FF-C280DD2593D4}" destId="{520B3DFF-0665-45C7-833C-0DEFF64036A2}" srcOrd="2" destOrd="0" presId="urn:microsoft.com/office/officeart/2008/layout/VerticalCurvedList"/>
    <dgm:cxn modelId="{D4632486-9706-42B5-9FB3-4DA07B1C5FF3}" type="presParOf" srcId="{520B3DFF-0665-45C7-833C-0DEFF64036A2}" destId="{B8084FF1-302D-4F05-B887-809E2C1F11D8}" srcOrd="0" destOrd="0" presId="urn:microsoft.com/office/officeart/2008/layout/VerticalCurvedList"/>
    <dgm:cxn modelId="{832640E1-8DD8-412E-A825-BDDBCBEF98C9}" type="presParOf" srcId="{002C315F-2D3A-413E-A7FF-C280DD2593D4}" destId="{3C1FAF76-FA33-474E-A3FE-69C9F84E425F}" srcOrd="3" destOrd="0" presId="urn:microsoft.com/office/officeart/2008/layout/VerticalCurvedList"/>
    <dgm:cxn modelId="{D0E66438-2AF9-4CB0-9AA8-66E3A13C54B9}" type="presParOf" srcId="{002C315F-2D3A-413E-A7FF-C280DD2593D4}" destId="{3100BBE9-1A56-4462-B738-7B57CBCB9BD9}" srcOrd="4" destOrd="0" presId="urn:microsoft.com/office/officeart/2008/layout/VerticalCurvedList"/>
    <dgm:cxn modelId="{7C78687B-1638-4874-8289-31AE45A17E08}" type="presParOf" srcId="{3100BBE9-1A56-4462-B738-7B57CBCB9BD9}" destId="{DFC6E036-3010-4017-8789-01E85AB134B3}" srcOrd="0" destOrd="0" presId="urn:microsoft.com/office/officeart/2008/layout/VerticalCurvedList"/>
    <dgm:cxn modelId="{72C05110-1C23-4346-B463-0B0C1AB19C82}" type="presParOf" srcId="{002C315F-2D3A-413E-A7FF-C280DD2593D4}" destId="{1533499B-5D74-4494-9CDF-4AA5579AA3CF}" srcOrd="5" destOrd="0" presId="urn:microsoft.com/office/officeart/2008/layout/VerticalCurvedList"/>
    <dgm:cxn modelId="{3CF2339C-29B7-4E40-BC85-73E8274F1DC8}" type="presParOf" srcId="{002C315F-2D3A-413E-A7FF-C280DD2593D4}" destId="{5B2FAF77-3E77-468D-9AFE-2223EEFA8829}" srcOrd="6" destOrd="0" presId="urn:microsoft.com/office/officeart/2008/layout/VerticalCurvedList"/>
    <dgm:cxn modelId="{2619012C-A717-4196-8286-B5F98AD5E232}" type="presParOf" srcId="{5B2FAF77-3E77-468D-9AFE-2223EEFA8829}" destId="{BBD4FC23-2C74-4B13-93B1-0C30CF586B12}" srcOrd="0" destOrd="0" presId="urn:microsoft.com/office/officeart/2008/layout/VerticalCurvedList"/>
    <dgm:cxn modelId="{6D2CC910-8FA0-4737-B3DC-C55FCDC35483}" type="presParOf" srcId="{002C315F-2D3A-413E-A7FF-C280DD2593D4}" destId="{CE26141B-AFA8-441D-82A2-897E9AD47769}" srcOrd="7" destOrd="0" presId="urn:microsoft.com/office/officeart/2008/layout/VerticalCurvedList"/>
    <dgm:cxn modelId="{3BCB3006-BFA9-40E4-B842-FBC56F6929E4}" type="presParOf" srcId="{002C315F-2D3A-413E-A7FF-C280DD2593D4}" destId="{A2405122-AB0D-4985-BB29-00FC9C8F4DB3}" srcOrd="8" destOrd="0" presId="urn:microsoft.com/office/officeart/2008/layout/VerticalCurvedList"/>
    <dgm:cxn modelId="{24A6F9E1-07C8-489A-85DB-8B4475C35463}" type="presParOf" srcId="{A2405122-AB0D-4985-BB29-00FC9C8F4DB3}" destId="{C7614A9D-98F0-4BF3-A37B-F961B028E0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42E0BD-FDA3-44DA-AD9A-B58126AA4B03}" type="doc">
      <dgm:prSet loTypeId="urn:microsoft.com/office/officeart/2005/8/layout/hProcess9" loCatId="process" qsTypeId="urn:microsoft.com/office/officeart/2005/8/quickstyle/simple1" qsCatId="simple" csTypeId="urn:microsoft.com/office/officeart/2005/8/colors/accent1_2" csCatId="accent1" phldr="1"/>
      <dgm:spPr/>
    </dgm:pt>
    <dgm:pt modelId="{9B3F159A-FD0B-4396-9F67-5600110EA7B8}">
      <dgm:prSet phldrT="[Texte]"/>
      <dgm:spPr/>
      <dgm:t>
        <a:bodyPr/>
        <a:lstStyle/>
        <a:p>
          <a:r>
            <a:rPr lang="fr-FR"/>
            <a:t>Compétences mobilisés</a:t>
          </a:r>
          <a:endParaRPr lang="fr-FR" dirty="0"/>
        </a:p>
      </dgm:t>
    </dgm:pt>
    <dgm:pt modelId="{C9ABD123-8B56-4A90-B186-A07DFAEFDFE4}" type="parTrans" cxnId="{C77C1C50-CFF0-40F6-9980-310DDF891926}">
      <dgm:prSet/>
      <dgm:spPr/>
      <dgm:t>
        <a:bodyPr/>
        <a:lstStyle/>
        <a:p>
          <a:endParaRPr lang="fr-FR"/>
        </a:p>
      </dgm:t>
    </dgm:pt>
    <dgm:pt modelId="{959D4117-2DB8-40B5-9BDD-8C67A2EB0C39}" type="sibTrans" cxnId="{C77C1C50-CFF0-40F6-9980-310DDF891926}">
      <dgm:prSet/>
      <dgm:spPr/>
      <dgm:t>
        <a:bodyPr/>
        <a:lstStyle/>
        <a:p>
          <a:endParaRPr lang="fr-FR"/>
        </a:p>
      </dgm:t>
    </dgm:pt>
    <dgm:pt modelId="{D46CD590-8988-4CC5-8A22-C5E3FAC83BFD}">
      <dgm:prSet phldrT="[Texte]"/>
      <dgm:spPr/>
      <dgm:t>
        <a:bodyPr/>
        <a:lstStyle/>
        <a:p>
          <a:r>
            <a:rPr lang="fr-FR" dirty="0"/>
            <a:t>Tâches professionnelles</a:t>
          </a:r>
        </a:p>
      </dgm:t>
    </dgm:pt>
    <dgm:pt modelId="{98F0E5C9-48F7-433C-9628-C8A16D3916EA}" type="parTrans" cxnId="{97CBC73C-8822-408B-B5BA-E820DE494827}">
      <dgm:prSet/>
      <dgm:spPr/>
      <dgm:t>
        <a:bodyPr/>
        <a:lstStyle/>
        <a:p>
          <a:endParaRPr lang="fr-FR"/>
        </a:p>
      </dgm:t>
    </dgm:pt>
    <dgm:pt modelId="{AF7FB87E-3A62-49AA-B178-3FCA5CD61E17}" type="sibTrans" cxnId="{97CBC73C-8822-408B-B5BA-E820DE494827}">
      <dgm:prSet/>
      <dgm:spPr/>
      <dgm:t>
        <a:bodyPr/>
        <a:lstStyle/>
        <a:p>
          <a:endParaRPr lang="fr-FR"/>
        </a:p>
      </dgm:t>
    </dgm:pt>
    <dgm:pt modelId="{DD7D53EB-5128-446B-9BCA-3541627279C0}">
      <dgm:prSet phldrT="[Texte]"/>
      <dgm:spPr/>
      <dgm:t>
        <a:bodyPr/>
        <a:lstStyle/>
        <a:p>
          <a:r>
            <a:rPr lang="fr-FR" dirty="0"/>
            <a:t>Activités</a:t>
          </a:r>
        </a:p>
      </dgm:t>
    </dgm:pt>
    <dgm:pt modelId="{360E1DE6-3AFB-4A75-A31A-D77A35799FDC}" type="parTrans" cxnId="{5EE9713F-5DF5-47FB-8925-019B7E4C7C53}">
      <dgm:prSet/>
      <dgm:spPr/>
      <dgm:t>
        <a:bodyPr/>
        <a:lstStyle/>
        <a:p>
          <a:endParaRPr lang="fr-FR"/>
        </a:p>
      </dgm:t>
    </dgm:pt>
    <dgm:pt modelId="{B90A726F-B039-4396-9B00-DC31ADEF9D08}" type="sibTrans" cxnId="{5EE9713F-5DF5-47FB-8925-019B7E4C7C53}">
      <dgm:prSet/>
      <dgm:spPr/>
      <dgm:t>
        <a:bodyPr/>
        <a:lstStyle/>
        <a:p>
          <a:endParaRPr lang="fr-FR"/>
        </a:p>
      </dgm:t>
    </dgm:pt>
    <dgm:pt modelId="{499208C4-E740-4E4A-8087-38BA096EDF8E}" type="pres">
      <dgm:prSet presAssocID="{0542E0BD-FDA3-44DA-AD9A-B58126AA4B03}" presName="CompostProcess" presStyleCnt="0">
        <dgm:presLayoutVars>
          <dgm:dir/>
          <dgm:resizeHandles val="exact"/>
        </dgm:presLayoutVars>
      </dgm:prSet>
      <dgm:spPr/>
    </dgm:pt>
    <dgm:pt modelId="{D2C56DA5-1904-471D-895F-DC4BD50707E4}" type="pres">
      <dgm:prSet presAssocID="{0542E0BD-FDA3-44DA-AD9A-B58126AA4B03}" presName="arrow" presStyleLbl="bgShp" presStyleIdx="0" presStyleCnt="1" custLinFactNeighborX="-6203" custLinFactNeighborY="-10603"/>
      <dgm:spPr/>
    </dgm:pt>
    <dgm:pt modelId="{AD151FEE-E86D-4CAF-9927-D3A25B4B7DDA}" type="pres">
      <dgm:prSet presAssocID="{0542E0BD-FDA3-44DA-AD9A-B58126AA4B03}" presName="linearProcess" presStyleCnt="0"/>
      <dgm:spPr/>
    </dgm:pt>
    <dgm:pt modelId="{A79DFA96-5635-4908-892A-6D36C22BA7F4}" type="pres">
      <dgm:prSet presAssocID="{9B3F159A-FD0B-4396-9F67-5600110EA7B8}" presName="textNode" presStyleLbl="node1" presStyleIdx="0" presStyleCnt="3">
        <dgm:presLayoutVars>
          <dgm:bulletEnabled val="1"/>
        </dgm:presLayoutVars>
      </dgm:prSet>
      <dgm:spPr/>
    </dgm:pt>
    <dgm:pt modelId="{DF42009A-0952-4B04-909F-9A84460D595E}" type="pres">
      <dgm:prSet presAssocID="{959D4117-2DB8-40B5-9BDD-8C67A2EB0C39}" presName="sibTrans" presStyleCnt="0"/>
      <dgm:spPr/>
    </dgm:pt>
    <dgm:pt modelId="{98E7926A-4EA5-48F3-89A1-A4D2FE6DE100}" type="pres">
      <dgm:prSet presAssocID="{DD7D53EB-5128-446B-9BCA-3541627279C0}" presName="textNode" presStyleLbl="node1" presStyleIdx="1" presStyleCnt="3">
        <dgm:presLayoutVars>
          <dgm:bulletEnabled val="1"/>
        </dgm:presLayoutVars>
      </dgm:prSet>
      <dgm:spPr/>
    </dgm:pt>
    <dgm:pt modelId="{E7EEE335-DB42-4EBD-BDC9-20AFE694ABC1}" type="pres">
      <dgm:prSet presAssocID="{B90A726F-B039-4396-9B00-DC31ADEF9D08}" presName="sibTrans" presStyleCnt="0"/>
      <dgm:spPr/>
    </dgm:pt>
    <dgm:pt modelId="{FA2F9578-8FC5-463D-9DF7-B47C33E2FE7C}" type="pres">
      <dgm:prSet presAssocID="{D46CD590-8988-4CC5-8A22-C5E3FAC83BFD}" presName="textNode" presStyleLbl="node1" presStyleIdx="2" presStyleCnt="3">
        <dgm:presLayoutVars>
          <dgm:bulletEnabled val="1"/>
        </dgm:presLayoutVars>
      </dgm:prSet>
      <dgm:spPr/>
    </dgm:pt>
  </dgm:ptLst>
  <dgm:cxnLst>
    <dgm:cxn modelId="{68738A33-39E5-4E5E-9B6B-DF2D687E137C}" type="presOf" srcId="{9B3F159A-FD0B-4396-9F67-5600110EA7B8}" destId="{A79DFA96-5635-4908-892A-6D36C22BA7F4}" srcOrd="0" destOrd="0" presId="urn:microsoft.com/office/officeart/2005/8/layout/hProcess9"/>
    <dgm:cxn modelId="{97CBC73C-8822-408B-B5BA-E820DE494827}" srcId="{0542E0BD-FDA3-44DA-AD9A-B58126AA4B03}" destId="{D46CD590-8988-4CC5-8A22-C5E3FAC83BFD}" srcOrd="2" destOrd="0" parTransId="{98F0E5C9-48F7-433C-9628-C8A16D3916EA}" sibTransId="{AF7FB87E-3A62-49AA-B178-3FCA5CD61E17}"/>
    <dgm:cxn modelId="{5EE9713F-5DF5-47FB-8925-019B7E4C7C53}" srcId="{0542E0BD-FDA3-44DA-AD9A-B58126AA4B03}" destId="{DD7D53EB-5128-446B-9BCA-3541627279C0}" srcOrd="1" destOrd="0" parTransId="{360E1DE6-3AFB-4A75-A31A-D77A35799FDC}" sibTransId="{B90A726F-B039-4396-9B00-DC31ADEF9D08}"/>
    <dgm:cxn modelId="{42C2CD5C-FDBB-43DE-82EB-FF26E497F2C6}" type="presOf" srcId="{0542E0BD-FDA3-44DA-AD9A-B58126AA4B03}" destId="{499208C4-E740-4E4A-8087-38BA096EDF8E}" srcOrd="0" destOrd="0" presId="urn:microsoft.com/office/officeart/2005/8/layout/hProcess9"/>
    <dgm:cxn modelId="{B154944E-7452-4B50-946C-D4CA38599319}" type="presOf" srcId="{DD7D53EB-5128-446B-9BCA-3541627279C0}" destId="{98E7926A-4EA5-48F3-89A1-A4D2FE6DE100}" srcOrd="0" destOrd="0" presId="urn:microsoft.com/office/officeart/2005/8/layout/hProcess9"/>
    <dgm:cxn modelId="{C77C1C50-CFF0-40F6-9980-310DDF891926}" srcId="{0542E0BD-FDA3-44DA-AD9A-B58126AA4B03}" destId="{9B3F159A-FD0B-4396-9F67-5600110EA7B8}" srcOrd="0" destOrd="0" parTransId="{C9ABD123-8B56-4A90-B186-A07DFAEFDFE4}" sibTransId="{959D4117-2DB8-40B5-9BDD-8C67A2EB0C39}"/>
    <dgm:cxn modelId="{DA833F99-D979-4D79-93D2-97A8C0E743DE}" type="presOf" srcId="{D46CD590-8988-4CC5-8A22-C5E3FAC83BFD}" destId="{FA2F9578-8FC5-463D-9DF7-B47C33E2FE7C}" srcOrd="0" destOrd="0" presId="urn:microsoft.com/office/officeart/2005/8/layout/hProcess9"/>
    <dgm:cxn modelId="{06804AE8-A0AD-4554-95EF-573C86DCC97C}" type="presParOf" srcId="{499208C4-E740-4E4A-8087-38BA096EDF8E}" destId="{D2C56DA5-1904-471D-895F-DC4BD50707E4}" srcOrd="0" destOrd="0" presId="urn:microsoft.com/office/officeart/2005/8/layout/hProcess9"/>
    <dgm:cxn modelId="{4F5A5F3B-2724-4BDA-863C-4884D2CDCD84}" type="presParOf" srcId="{499208C4-E740-4E4A-8087-38BA096EDF8E}" destId="{AD151FEE-E86D-4CAF-9927-D3A25B4B7DDA}" srcOrd="1" destOrd="0" presId="urn:microsoft.com/office/officeart/2005/8/layout/hProcess9"/>
    <dgm:cxn modelId="{F58D78E3-E0D6-4BAA-BFC0-804D134145AF}" type="presParOf" srcId="{AD151FEE-E86D-4CAF-9927-D3A25B4B7DDA}" destId="{A79DFA96-5635-4908-892A-6D36C22BA7F4}" srcOrd="0" destOrd="0" presId="urn:microsoft.com/office/officeart/2005/8/layout/hProcess9"/>
    <dgm:cxn modelId="{4099FB5B-9384-4584-989A-99A19BA11509}" type="presParOf" srcId="{AD151FEE-E86D-4CAF-9927-D3A25B4B7DDA}" destId="{DF42009A-0952-4B04-909F-9A84460D595E}" srcOrd="1" destOrd="0" presId="urn:microsoft.com/office/officeart/2005/8/layout/hProcess9"/>
    <dgm:cxn modelId="{A821D315-20EA-423D-BCDB-B378CD14CDB5}" type="presParOf" srcId="{AD151FEE-E86D-4CAF-9927-D3A25B4B7DDA}" destId="{98E7926A-4EA5-48F3-89A1-A4D2FE6DE100}" srcOrd="2" destOrd="0" presId="urn:microsoft.com/office/officeart/2005/8/layout/hProcess9"/>
    <dgm:cxn modelId="{7B62467A-0580-4BFE-B47D-350C8DDD190B}" type="presParOf" srcId="{AD151FEE-E86D-4CAF-9927-D3A25B4B7DDA}" destId="{E7EEE335-DB42-4EBD-BDC9-20AFE694ABC1}" srcOrd="3" destOrd="0" presId="urn:microsoft.com/office/officeart/2005/8/layout/hProcess9"/>
    <dgm:cxn modelId="{AB972506-17AE-4B57-BB66-0F6131704898}" type="presParOf" srcId="{AD151FEE-E86D-4CAF-9927-D3A25B4B7DDA}" destId="{FA2F9578-8FC5-463D-9DF7-B47C33E2FE7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6ACC50-1D72-4BAF-B9CB-141FE5E01E21}" type="doc">
      <dgm:prSet loTypeId="urn:microsoft.com/office/officeart/2005/8/layout/hProcess11" loCatId="process" qsTypeId="urn:microsoft.com/office/officeart/2005/8/quickstyle/simple1" qsCatId="simple" csTypeId="urn:microsoft.com/office/officeart/2005/8/colors/accent1_2" csCatId="accent1" phldr="1"/>
      <dgm:spPr/>
    </dgm:pt>
    <dgm:pt modelId="{06C81B68-D4D8-4905-BB80-F612DCED310B}">
      <dgm:prSet phldrT="[Texte]" custT="1"/>
      <dgm:spPr/>
      <dgm:t>
        <a:bodyPr/>
        <a:lstStyle/>
        <a:p>
          <a:r>
            <a:rPr lang="fr-FR" sz="2000" baseline="0" dirty="0"/>
            <a:t>situations de formation </a:t>
          </a:r>
          <a:endParaRPr lang="fr-FR" sz="2000" dirty="0"/>
        </a:p>
      </dgm:t>
    </dgm:pt>
    <dgm:pt modelId="{AD2FA935-3013-46CA-BF0F-DEF9ED1A92BD}" type="parTrans" cxnId="{7E0D19E9-6FF6-40D0-A6AF-89D36F955928}">
      <dgm:prSet/>
      <dgm:spPr/>
      <dgm:t>
        <a:bodyPr/>
        <a:lstStyle/>
        <a:p>
          <a:endParaRPr lang="fr-FR"/>
        </a:p>
      </dgm:t>
    </dgm:pt>
    <dgm:pt modelId="{4BDA0484-D2DD-4D4D-9CF5-49DD7664E122}" type="sibTrans" cxnId="{7E0D19E9-6FF6-40D0-A6AF-89D36F955928}">
      <dgm:prSet/>
      <dgm:spPr/>
      <dgm:t>
        <a:bodyPr/>
        <a:lstStyle/>
        <a:p>
          <a:endParaRPr lang="fr-FR"/>
        </a:p>
      </dgm:t>
    </dgm:pt>
    <dgm:pt modelId="{A3DE6E4E-C070-4C8E-B870-E86ACD0DC648}">
      <dgm:prSet phldrT="[Texte]" custT="1"/>
      <dgm:spPr/>
      <dgm:t>
        <a:bodyPr/>
        <a:lstStyle/>
        <a:p>
          <a:r>
            <a:rPr lang="fr-FR" sz="2000" dirty="0"/>
            <a:t>bilans intermédiaires</a:t>
          </a:r>
        </a:p>
      </dgm:t>
    </dgm:pt>
    <dgm:pt modelId="{0C0422AA-57EF-4AD4-B8AD-93A3931681AE}" type="parTrans" cxnId="{3B22BC0B-5D46-4484-9347-2B5B1B7E3720}">
      <dgm:prSet/>
      <dgm:spPr/>
      <dgm:t>
        <a:bodyPr/>
        <a:lstStyle/>
        <a:p>
          <a:endParaRPr lang="fr-FR"/>
        </a:p>
      </dgm:t>
    </dgm:pt>
    <dgm:pt modelId="{279ECA23-5113-42E4-BE51-7C079D57335B}" type="sibTrans" cxnId="{3B22BC0B-5D46-4484-9347-2B5B1B7E3720}">
      <dgm:prSet/>
      <dgm:spPr/>
      <dgm:t>
        <a:bodyPr/>
        <a:lstStyle/>
        <a:p>
          <a:endParaRPr lang="fr-FR"/>
        </a:p>
      </dgm:t>
    </dgm:pt>
    <dgm:pt modelId="{1E361590-CBA2-49D8-85BC-B3926077B7AE}">
      <dgm:prSet phldrT="[Texte]" custT="1"/>
      <dgm:spPr/>
      <dgm:t>
        <a:bodyPr/>
        <a:lstStyle/>
        <a:p>
          <a:r>
            <a:rPr lang="fr-FR" sz="2000" dirty="0"/>
            <a:t>suivi des compétences </a:t>
          </a:r>
        </a:p>
      </dgm:t>
    </dgm:pt>
    <dgm:pt modelId="{77BCFA7C-FF8F-41DA-8B3D-B9B19C1FF732}" type="parTrans" cxnId="{29A3BC5B-2D71-4573-BA36-CB4AB702A290}">
      <dgm:prSet/>
      <dgm:spPr/>
      <dgm:t>
        <a:bodyPr/>
        <a:lstStyle/>
        <a:p>
          <a:endParaRPr lang="fr-FR"/>
        </a:p>
      </dgm:t>
    </dgm:pt>
    <dgm:pt modelId="{0F64D0CE-EC27-4964-836A-F563CB4621BC}" type="sibTrans" cxnId="{29A3BC5B-2D71-4573-BA36-CB4AB702A290}">
      <dgm:prSet/>
      <dgm:spPr/>
      <dgm:t>
        <a:bodyPr/>
        <a:lstStyle/>
        <a:p>
          <a:endParaRPr lang="fr-FR"/>
        </a:p>
      </dgm:t>
    </dgm:pt>
    <dgm:pt modelId="{BEBAD5D1-A335-4A8D-8398-8FCE97D17170}" type="pres">
      <dgm:prSet presAssocID="{736ACC50-1D72-4BAF-B9CB-141FE5E01E21}" presName="Name0" presStyleCnt="0">
        <dgm:presLayoutVars>
          <dgm:dir/>
          <dgm:resizeHandles val="exact"/>
        </dgm:presLayoutVars>
      </dgm:prSet>
      <dgm:spPr/>
    </dgm:pt>
    <dgm:pt modelId="{7B4396F0-EADC-4AF3-83DA-BF6A90A27577}" type="pres">
      <dgm:prSet presAssocID="{736ACC50-1D72-4BAF-B9CB-141FE5E01E21}" presName="arrow" presStyleLbl="bgShp" presStyleIdx="0" presStyleCnt="1"/>
      <dgm:spPr/>
    </dgm:pt>
    <dgm:pt modelId="{0DE82F69-84A6-41B8-B7F1-B9B23EC927D4}" type="pres">
      <dgm:prSet presAssocID="{736ACC50-1D72-4BAF-B9CB-141FE5E01E21}" presName="points" presStyleCnt="0"/>
      <dgm:spPr/>
    </dgm:pt>
    <dgm:pt modelId="{49F311E7-4CE2-460D-9535-E47C27466FDC}" type="pres">
      <dgm:prSet presAssocID="{06C81B68-D4D8-4905-BB80-F612DCED310B}" presName="compositeA" presStyleCnt="0"/>
      <dgm:spPr/>
    </dgm:pt>
    <dgm:pt modelId="{65241A8D-4F99-44E9-A200-5B5145408431}" type="pres">
      <dgm:prSet presAssocID="{06C81B68-D4D8-4905-BB80-F612DCED310B}" presName="textA" presStyleLbl="revTx" presStyleIdx="0" presStyleCnt="3" custScaleX="536957">
        <dgm:presLayoutVars>
          <dgm:bulletEnabled val="1"/>
        </dgm:presLayoutVars>
      </dgm:prSet>
      <dgm:spPr/>
    </dgm:pt>
    <dgm:pt modelId="{8050D578-AC1C-4B87-B719-BE337C5ACF24}" type="pres">
      <dgm:prSet presAssocID="{06C81B68-D4D8-4905-BB80-F612DCED310B}" presName="circleA" presStyleLbl="node1" presStyleIdx="0" presStyleCnt="3"/>
      <dgm:spPr/>
    </dgm:pt>
    <dgm:pt modelId="{EA52F19F-411F-478C-8FB6-E52318B67C92}" type="pres">
      <dgm:prSet presAssocID="{06C81B68-D4D8-4905-BB80-F612DCED310B}" presName="spaceA" presStyleCnt="0"/>
      <dgm:spPr/>
    </dgm:pt>
    <dgm:pt modelId="{B062AF75-13BC-4612-96FD-96996A2C23CF}" type="pres">
      <dgm:prSet presAssocID="{4BDA0484-D2DD-4D4D-9CF5-49DD7664E122}" presName="space" presStyleCnt="0"/>
      <dgm:spPr/>
    </dgm:pt>
    <dgm:pt modelId="{D5CD75A9-EA67-467B-B273-77A9AF2999EB}" type="pres">
      <dgm:prSet presAssocID="{A3DE6E4E-C070-4C8E-B870-E86ACD0DC648}" presName="compositeB" presStyleCnt="0"/>
      <dgm:spPr/>
    </dgm:pt>
    <dgm:pt modelId="{E6A0D728-C88D-4839-880E-9945A148BBA7}" type="pres">
      <dgm:prSet presAssocID="{A3DE6E4E-C070-4C8E-B870-E86ACD0DC648}" presName="textB" presStyleLbl="revTx" presStyleIdx="1" presStyleCnt="3" custScaleX="460973">
        <dgm:presLayoutVars>
          <dgm:bulletEnabled val="1"/>
        </dgm:presLayoutVars>
      </dgm:prSet>
      <dgm:spPr/>
    </dgm:pt>
    <dgm:pt modelId="{779FDDE7-C73D-4111-BFE7-CC575F2B368E}" type="pres">
      <dgm:prSet presAssocID="{A3DE6E4E-C070-4C8E-B870-E86ACD0DC648}" presName="circleB" presStyleLbl="node1" presStyleIdx="1" presStyleCnt="3"/>
      <dgm:spPr/>
    </dgm:pt>
    <dgm:pt modelId="{947536EA-1CEE-4653-A910-D62D05E4FD43}" type="pres">
      <dgm:prSet presAssocID="{A3DE6E4E-C070-4C8E-B870-E86ACD0DC648}" presName="spaceB" presStyleCnt="0"/>
      <dgm:spPr/>
    </dgm:pt>
    <dgm:pt modelId="{A5D014F2-A8DC-40DA-BEAF-82A29EF6A0CB}" type="pres">
      <dgm:prSet presAssocID="{279ECA23-5113-42E4-BE51-7C079D57335B}" presName="space" presStyleCnt="0"/>
      <dgm:spPr/>
    </dgm:pt>
    <dgm:pt modelId="{1FAC7799-4677-4517-A59C-E95EBBA9D347}" type="pres">
      <dgm:prSet presAssocID="{1E361590-CBA2-49D8-85BC-B3926077B7AE}" presName="compositeA" presStyleCnt="0"/>
      <dgm:spPr/>
    </dgm:pt>
    <dgm:pt modelId="{10E4193D-7B13-47B4-B7A4-8AF1A6342C1A}" type="pres">
      <dgm:prSet presAssocID="{1E361590-CBA2-49D8-85BC-B3926077B7AE}" presName="textA" presStyleLbl="revTx" presStyleIdx="2" presStyleCnt="3" custScaleX="461834">
        <dgm:presLayoutVars>
          <dgm:bulletEnabled val="1"/>
        </dgm:presLayoutVars>
      </dgm:prSet>
      <dgm:spPr/>
    </dgm:pt>
    <dgm:pt modelId="{5DA5B08C-87CB-4BD2-9D9E-D89BA27203F6}" type="pres">
      <dgm:prSet presAssocID="{1E361590-CBA2-49D8-85BC-B3926077B7AE}" presName="circleA" presStyleLbl="node1" presStyleIdx="2" presStyleCnt="3"/>
      <dgm:spPr/>
    </dgm:pt>
    <dgm:pt modelId="{F7BB34A8-C274-4674-9EE5-8FD4DB484AE1}" type="pres">
      <dgm:prSet presAssocID="{1E361590-CBA2-49D8-85BC-B3926077B7AE}" presName="spaceA" presStyleCnt="0"/>
      <dgm:spPr/>
    </dgm:pt>
  </dgm:ptLst>
  <dgm:cxnLst>
    <dgm:cxn modelId="{3B22BC0B-5D46-4484-9347-2B5B1B7E3720}" srcId="{736ACC50-1D72-4BAF-B9CB-141FE5E01E21}" destId="{A3DE6E4E-C070-4C8E-B870-E86ACD0DC648}" srcOrd="1" destOrd="0" parTransId="{0C0422AA-57EF-4AD4-B8AD-93A3931681AE}" sibTransId="{279ECA23-5113-42E4-BE51-7C079D57335B}"/>
    <dgm:cxn modelId="{D1135115-EBC2-4742-86C3-00915E76BFF4}" type="presOf" srcId="{1E361590-CBA2-49D8-85BC-B3926077B7AE}" destId="{10E4193D-7B13-47B4-B7A4-8AF1A6342C1A}" srcOrd="0" destOrd="0" presId="urn:microsoft.com/office/officeart/2005/8/layout/hProcess11"/>
    <dgm:cxn modelId="{44211634-0DF9-428E-8903-C28892880216}" type="presOf" srcId="{A3DE6E4E-C070-4C8E-B870-E86ACD0DC648}" destId="{E6A0D728-C88D-4839-880E-9945A148BBA7}" srcOrd="0" destOrd="0" presId="urn:microsoft.com/office/officeart/2005/8/layout/hProcess11"/>
    <dgm:cxn modelId="{29A3BC5B-2D71-4573-BA36-CB4AB702A290}" srcId="{736ACC50-1D72-4BAF-B9CB-141FE5E01E21}" destId="{1E361590-CBA2-49D8-85BC-B3926077B7AE}" srcOrd="2" destOrd="0" parTransId="{77BCFA7C-FF8F-41DA-8B3D-B9B19C1FF732}" sibTransId="{0F64D0CE-EC27-4964-836A-F563CB4621BC}"/>
    <dgm:cxn modelId="{E79BA555-7AEE-4007-99F6-F3EAA67CBBE3}" type="presOf" srcId="{06C81B68-D4D8-4905-BB80-F612DCED310B}" destId="{65241A8D-4F99-44E9-A200-5B5145408431}" srcOrd="0" destOrd="0" presId="urn:microsoft.com/office/officeart/2005/8/layout/hProcess11"/>
    <dgm:cxn modelId="{D6906576-4FBD-4877-B5DB-EFEF10C0B4D7}" type="presOf" srcId="{736ACC50-1D72-4BAF-B9CB-141FE5E01E21}" destId="{BEBAD5D1-A335-4A8D-8398-8FCE97D17170}" srcOrd="0" destOrd="0" presId="urn:microsoft.com/office/officeart/2005/8/layout/hProcess11"/>
    <dgm:cxn modelId="{7E0D19E9-6FF6-40D0-A6AF-89D36F955928}" srcId="{736ACC50-1D72-4BAF-B9CB-141FE5E01E21}" destId="{06C81B68-D4D8-4905-BB80-F612DCED310B}" srcOrd="0" destOrd="0" parTransId="{AD2FA935-3013-46CA-BF0F-DEF9ED1A92BD}" sibTransId="{4BDA0484-D2DD-4D4D-9CF5-49DD7664E122}"/>
    <dgm:cxn modelId="{CE764A94-95C4-4488-B8D0-03559D937980}" type="presParOf" srcId="{BEBAD5D1-A335-4A8D-8398-8FCE97D17170}" destId="{7B4396F0-EADC-4AF3-83DA-BF6A90A27577}" srcOrd="0" destOrd="0" presId="urn:microsoft.com/office/officeart/2005/8/layout/hProcess11"/>
    <dgm:cxn modelId="{B96F85F2-4FF2-4AD4-8BF7-2B5ABE62354F}" type="presParOf" srcId="{BEBAD5D1-A335-4A8D-8398-8FCE97D17170}" destId="{0DE82F69-84A6-41B8-B7F1-B9B23EC927D4}" srcOrd="1" destOrd="0" presId="urn:microsoft.com/office/officeart/2005/8/layout/hProcess11"/>
    <dgm:cxn modelId="{3B46032A-5363-4F2F-8873-3C996618881E}" type="presParOf" srcId="{0DE82F69-84A6-41B8-B7F1-B9B23EC927D4}" destId="{49F311E7-4CE2-460D-9535-E47C27466FDC}" srcOrd="0" destOrd="0" presId="urn:microsoft.com/office/officeart/2005/8/layout/hProcess11"/>
    <dgm:cxn modelId="{3B90FF44-CAFA-4ACA-94A6-9B7CFE5AC024}" type="presParOf" srcId="{49F311E7-4CE2-460D-9535-E47C27466FDC}" destId="{65241A8D-4F99-44E9-A200-5B5145408431}" srcOrd="0" destOrd="0" presId="urn:microsoft.com/office/officeart/2005/8/layout/hProcess11"/>
    <dgm:cxn modelId="{667D5CDD-00AF-4F3B-B299-27B6A2FABB95}" type="presParOf" srcId="{49F311E7-4CE2-460D-9535-E47C27466FDC}" destId="{8050D578-AC1C-4B87-B719-BE337C5ACF24}" srcOrd="1" destOrd="0" presId="urn:microsoft.com/office/officeart/2005/8/layout/hProcess11"/>
    <dgm:cxn modelId="{9357E77A-71D7-4799-BCA6-5C1BB881BB02}" type="presParOf" srcId="{49F311E7-4CE2-460D-9535-E47C27466FDC}" destId="{EA52F19F-411F-478C-8FB6-E52318B67C92}" srcOrd="2" destOrd="0" presId="urn:microsoft.com/office/officeart/2005/8/layout/hProcess11"/>
    <dgm:cxn modelId="{5A728640-5437-403B-B5D5-8C80694D96A9}" type="presParOf" srcId="{0DE82F69-84A6-41B8-B7F1-B9B23EC927D4}" destId="{B062AF75-13BC-4612-96FD-96996A2C23CF}" srcOrd="1" destOrd="0" presId="urn:microsoft.com/office/officeart/2005/8/layout/hProcess11"/>
    <dgm:cxn modelId="{F88FD196-74A8-43E0-9304-0E6FFFFD8653}" type="presParOf" srcId="{0DE82F69-84A6-41B8-B7F1-B9B23EC927D4}" destId="{D5CD75A9-EA67-467B-B273-77A9AF2999EB}" srcOrd="2" destOrd="0" presId="urn:microsoft.com/office/officeart/2005/8/layout/hProcess11"/>
    <dgm:cxn modelId="{F8E57C7C-59BC-48D5-9280-D5AA2976EA84}" type="presParOf" srcId="{D5CD75A9-EA67-467B-B273-77A9AF2999EB}" destId="{E6A0D728-C88D-4839-880E-9945A148BBA7}" srcOrd="0" destOrd="0" presId="urn:microsoft.com/office/officeart/2005/8/layout/hProcess11"/>
    <dgm:cxn modelId="{B2A436F7-4688-475D-B382-3F614CFCD90C}" type="presParOf" srcId="{D5CD75A9-EA67-467B-B273-77A9AF2999EB}" destId="{779FDDE7-C73D-4111-BFE7-CC575F2B368E}" srcOrd="1" destOrd="0" presId="urn:microsoft.com/office/officeart/2005/8/layout/hProcess11"/>
    <dgm:cxn modelId="{FA30E69E-0A67-4228-9BFC-5D6C3C1CE290}" type="presParOf" srcId="{D5CD75A9-EA67-467B-B273-77A9AF2999EB}" destId="{947536EA-1CEE-4653-A910-D62D05E4FD43}" srcOrd="2" destOrd="0" presId="urn:microsoft.com/office/officeart/2005/8/layout/hProcess11"/>
    <dgm:cxn modelId="{44F94924-64B0-473C-9375-EF44088C9654}" type="presParOf" srcId="{0DE82F69-84A6-41B8-B7F1-B9B23EC927D4}" destId="{A5D014F2-A8DC-40DA-BEAF-82A29EF6A0CB}" srcOrd="3" destOrd="0" presId="urn:microsoft.com/office/officeart/2005/8/layout/hProcess11"/>
    <dgm:cxn modelId="{9C9047C5-AFA8-47E7-878B-D1AF5F7C84F7}" type="presParOf" srcId="{0DE82F69-84A6-41B8-B7F1-B9B23EC927D4}" destId="{1FAC7799-4677-4517-A59C-E95EBBA9D347}" srcOrd="4" destOrd="0" presId="urn:microsoft.com/office/officeart/2005/8/layout/hProcess11"/>
    <dgm:cxn modelId="{6D25AD84-00DE-435C-9426-58484AAE7CDE}" type="presParOf" srcId="{1FAC7799-4677-4517-A59C-E95EBBA9D347}" destId="{10E4193D-7B13-47B4-B7A4-8AF1A6342C1A}" srcOrd="0" destOrd="0" presId="urn:microsoft.com/office/officeart/2005/8/layout/hProcess11"/>
    <dgm:cxn modelId="{F5E220FA-BB53-410E-BF89-B16219F4A985}" type="presParOf" srcId="{1FAC7799-4677-4517-A59C-E95EBBA9D347}" destId="{5DA5B08C-87CB-4BD2-9D9E-D89BA27203F6}" srcOrd="1" destOrd="0" presId="urn:microsoft.com/office/officeart/2005/8/layout/hProcess11"/>
    <dgm:cxn modelId="{C338F4E1-5F2F-417E-88ED-BF67E3024608}" type="presParOf" srcId="{1FAC7799-4677-4517-A59C-E95EBBA9D347}" destId="{F7BB34A8-C274-4674-9EE5-8FD4DB484AE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BE0C05-9620-467F-8246-AA13913CCC7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99099599-CC1A-46DD-BDD2-3696B63A2723}">
      <dgm:prSet phldrT="[Texte]"/>
      <dgm:spPr/>
      <dgm:t>
        <a:bodyPr/>
        <a:lstStyle/>
        <a:p>
          <a:r>
            <a:rPr lang="fr-FR" dirty="0"/>
            <a:t>la progression pédagogique progressive sur le cycle avec les activités partagés entre le centre de formation et l’entreprise</a:t>
          </a:r>
        </a:p>
      </dgm:t>
    </dgm:pt>
    <dgm:pt modelId="{70E35014-F54A-4848-8D72-B60FB96366CA}" type="parTrans" cxnId="{05118715-A324-42F2-9E3E-FD7E1D0F37AC}">
      <dgm:prSet/>
      <dgm:spPr/>
      <dgm:t>
        <a:bodyPr/>
        <a:lstStyle/>
        <a:p>
          <a:endParaRPr lang="fr-FR"/>
        </a:p>
      </dgm:t>
    </dgm:pt>
    <dgm:pt modelId="{2E261813-3554-452B-9614-6E386220F78B}" type="sibTrans" cxnId="{05118715-A324-42F2-9E3E-FD7E1D0F37AC}">
      <dgm:prSet/>
      <dgm:spPr/>
      <dgm:t>
        <a:bodyPr/>
        <a:lstStyle/>
        <a:p>
          <a:endParaRPr lang="fr-FR"/>
        </a:p>
      </dgm:t>
    </dgm:pt>
    <dgm:pt modelId="{4AE30C95-528E-4094-A777-19328C3AC65A}">
      <dgm:prSet phldrT="[Texte]"/>
      <dgm:spPr/>
      <dgm:t>
        <a:bodyPr/>
        <a:lstStyle/>
        <a:p>
          <a:pPr>
            <a:buFontTx/>
            <a:buNone/>
          </a:pPr>
          <a:r>
            <a:rPr lang="fr-FR" dirty="0"/>
            <a:t>le suivi de l’évolution de l’acquisition de toutes les compétences</a:t>
          </a:r>
        </a:p>
      </dgm:t>
    </dgm:pt>
    <dgm:pt modelId="{2404DED3-97B4-4FEB-B3C6-3257B66686AB}" type="parTrans" cxnId="{FC2F77E9-C15E-48FB-9ED0-FBEEC6F05EDB}">
      <dgm:prSet/>
      <dgm:spPr/>
      <dgm:t>
        <a:bodyPr/>
        <a:lstStyle/>
        <a:p>
          <a:endParaRPr lang="fr-FR"/>
        </a:p>
      </dgm:t>
    </dgm:pt>
    <dgm:pt modelId="{A5FAA71E-75E1-4EB8-975D-0DCDDD29CB50}" type="sibTrans" cxnId="{FC2F77E9-C15E-48FB-9ED0-FBEEC6F05EDB}">
      <dgm:prSet/>
      <dgm:spPr/>
      <dgm:t>
        <a:bodyPr/>
        <a:lstStyle/>
        <a:p>
          <a:endParaRPr lang="fr-FR"/>
        </a:p>
      </dgm:t>
    </dgm:pt>
    <dgm:pt modelId="{A0BD8D65-BA22-4B41-B886-435AE52F1EE1}">
      <dgm:prSet phldrT="[Texte]"/>
      <dgm:spPr/>
      <dgm:t>
        <a:bodyPr/>
        <a:lstStyle/>
        <a:p>
          <a:r>
            <a:rPr lang="fr-FR" dirty="0"/>
            <a:t>les modalités d’utilisation du livret d’apprentissage</a:t>
          </a:r>
        </a:p>
      </dgm:t>
    </dgm:pt>
    <dgm:pt modelId="{F4E744DA-BCB5-466F-82EB-FF1609BDB037}" type="parTrans" cxnId="{D3C76DFE-FE42-470D-9E77-735397E059C2}">
      <dgm:prSet/>
      <dgm:spPr/>
      <dgm:t>
        <a:bodyPr/>
        <a:lstStyle/>
        <a:p>
          <a:endParaRPr lang="fr-FR"/>
        </a:p>
      </dgm:t>
    </dgm:pt>
    <dgm:pt modelId="{D8E6AC02-FB25-4F20-ADA5-017343D56436}" type="sibTrans" cxnId="{D3C76DFE-FE42-470D-9E77-735397E059C2}">
      <dgm:prSet/>
      <dgm:spPr/>
      <dgm:t>
        <a:bodyPr/>
        <a:lstStyle/>
        <a:p>
          <a:endParaRPr lang="fr-FR"/>
        </a:p>
      </dgm:t>
    </dgm:pt>
    <dgm:pt modelId="{FA0954F6-EB84-4FE3-A6D6-01728A181FF5}">
      <dgm:prSet phldrT="[Texte]"/>
      <dgm:spPr/>
      <dgm:t>
        <a:bodyPr/>
        <a:lstStyle/>
        <a:p>
          <a:r>
            <a:rPr lang="fr-FR" dirty="0"/>
            <a:t>les situations d’évaluations en entreprise et en centre pour chaque bloc de compétences concernée par le CCF</a:t>
          </a:r>
        </a:p>
      </dgm:t>
    </dgm:pt>
    <dgm:pt modelId="{87005082-89F0-489B-A6C8-F59A41E03F3D}" type="parTrans" cxnId="{4705B523-E837-43BE-9B51-56D0589213E4}">
      <dgm:prSet/>
      <dgm:spPr/>
      <dgm:t>
        <a:bodyPr/>
        <a:lstStyle/>
        <a:p>
          <a:endParaRPr lang="fr-FR"/>
        </a:p>
      </dgm:t>
    </dgm:pt>
    <dgm:pt modelId="{D24B87B3-BA21-4BEF-A9B3-7A7D05A10044}" type="sibTrans" cxnId="{4705B523-E837-43BE-9B51-56D0589213E4}">
      <dgm:prSet/>
      <dgm:spPr/>
      <dgm:t>
        <a:bodyPr/>
        <a:lstStyle/>
        <a:p>
          <a:endParaRPr lang="fr-FR"/>
        </a:p>
      </dgm:t>
    </dgm:pt>
    <dgm:pt modelId="{60BC3F30-23DF-44C6-A2F3-0992C86A03FA}" type="pres">
      <dgm:prSet presAssocID="{D3BE0C05-9620-467F-8246-AA13913CCC7C}" presName="Name0" presStyleCnt="0">
        <dgm:presLayoutVars>
          <dgm:chMax val="7"/>
          <dgm:chPref val="7"/>
          <dgm:dir/>
        </dgm:presLayoutVars>
      </dgm:prSet>
      <dgm:spPr/>
    </dgm:pt>
    <dgm:pt modelId="{002C315F-2D3A-413E-A7FF-C280DD2593D4}" type="pres">
      <dgm:prSet presAssocID="{D3BE0C05-9620-467F-8246-AA13913CCC7C}" presName="Name1" presStyleCnt="0"/>
      <dgm:spPr/>
    </dgm:pt>
    <dgm:pt modelId="{66D2632A-C39E-4679-9B41-B6E6792DA2EB}" type="pres">
      <dgm:prSet presAssocID="{D3BE0C05-9620-467F-8246-AA13913CCC7C}" presName="cycle" presStyleCnt="0"/>
      <dgm:spPr/>
    </dgm:pt>
    <dgm:pt modelId="{3C516E16-3847-4539-B716-285C3889D1AA}" type="pres">
      <dgm:prSet presAssocID="{D3BE0C05-9620-467F-8246-AA13913CCC7C}" presName="srcNode" presStyleLbl="node1" presStyleIdx="0" presStyleCnt="4"/>
      <dgm:spPr/>
    </dgm:pt>
    <dgm:pt modelId="{03EC8737-5887-4B52-A345-0B80D6A4EB38}" type="pres">
      <dgm:prSet presAssocID="{D3BE0C05-9620-467F-8246-AA13913CCC7C}" presName="conn" presStyleLbl="parChTrans1D2" presStyleIdx="0" presStyleCnt="1"/>
      <dgm:spPr/>
    </dgm:pt>
    <dgm:pt modelId="{A4763030-1B8A-4DBF-AF3E-CA0F1A6AFDA6}" type="pres">
      <dgm:prSet presAssocID="{D3BE0C05-9620-467F-8246-AA13913CCC7C}" presName="extraNode" presStyleLbl="node1" presStyleIdx="0" presStyleCnt="4"/>
      <dgm:spPr/>
    </dgm:pt>
    <dgm:pt modelId="{9DC2EEF7-C98D-4BBA-A2D1-07BEFFFE4946}" type="pres">
      <dgm:prSet presAssocID="{D3BE0C05-9620-467F-8246-AA13913CCC7C}" presName="dstNode" presStyleLbl="node1" presStyleIdx="0" presStyleCnt="4"/>
      <dgm:spPr/>
    </dgm:pt>
    <dgm:pt modelId="{00B8154F-8C5E-45CC-8FEA-5158F00BAAF5}" type="pres">
      <dgm:prSet presAssocID="{99099599-CC1A-46DD-BDD2-3696B63A2723}" presName="text_1" presStyleLbl="node1" presStyleIdx="0" presStyleCnt="4">
        <dgm:presLayoutVars>
          <dgm:bulletEnabled val="1"/>
        </dgm:presLayoutVars>
      </dgm:prSet>
      <dgm:spPr/>
    </dgm:pt>
    <dgm:pt modelId="{520B3DFF-0665-45C7-833C-0DEFF64036A2}" type="pres">
      <dgm:prSet presAssocID="{99099599-CC1A-46DD-BDD2-3696B63A2723}" presName="accent_1" presStyleCnt="0"/>
      <dgm:spPr/>
    </dgm:pt>
    <dgm:pt modelId="{B8084FF1-302D-4F05-B887-809E2C1F11D8}" type="pres">
      <dgm:prSet presAssocID="{99099599-CC1A-46DD-BDD2-3696B63A2723}" presName="accentRepeatNode" presStyleLbl="solidFgAcc1" presStyleIdx="0" presStyleCnt="4"/>
      <dgm:spPr/>
    </dgm:pt>
    <dgm:pt modelId="{C1783C15-E299-4D6E-BDCE-931723F2062C}" type="pres">
      <dgm:prSet presAssocID="{FA0954F6-EB84-4FE3-A6D6-01728A181FF5}" presName="text_2" presStyleLbl="node1" presStyleIdx="1" presStyleCnt="4">
        <dgm:presLayoutVars>
          <dgm:bulletEnabled val="1"/>
        </dgm:presLayoutVars>
      </dgm:prSet>
      <dgm:spPr/>
    </dgm:pt>
    <dgm:pt modelId="{4318F68F-BB57-4D1A-A30B-F3AB833919B7}" type="pres">
      <dgm:prSet presAssocID="{FA0954F6-EB84-4FE3-A6D6-01728A181FF5}" presName="accent_2" presStyleCnt="0"/>
      <dgm:spPr/>
    </dgm:pt>
    <dgm:pt modelId="{660300A5-20F3-4966-BFF6-2A8FF16CFBAB}" type="pres">
      <dgm:prSet presAssocID="{FA0954F6-EB84-4FE3-A6D6-01728A181FF5}" presName="accentRepeatNode" presStyleLbl="solidFgAcc1" presStyleIdx="1" presStyleCnt="4"/>
      <dgm:spPr/>
    </dgm:pt>
    <dgm:pt modelId="{89FFCF2E-C5EA-43DE-A169-48FA70FFDF5E}" type="pres">
      <dgm:prSet presAssocID="{4AE30C95-528E-4094-A777-19328C3AC65A}" presName="text_3" presStyleLbl="node1" presStyleIdx="2" presStyleCnt="4">
        <dgm:presLayoutVars>
          <dgm:bulletEnabled val="1"/>
        </dgm:presLayoutVars>
      </dgm:prSet>
      <dgm:spPr/>
    </dgm:pt>
    <dgm:pt modelId="{BDED396C-EB35-4FD6-8337-3733CA56FF98}" type="pres">
      <dgm:prSet presAssocID="{4AE30C95-528E-4094-A777-19328C3AC65A}" presName="accent_3" presStyleCnt="0"/>
      <dgm:spPr/>
    </dgm:pt>
    <dgm:pt modelId="{DFC6E036-3010-4017-8789-01E85AB134B3}" type="pres">
      <dgm:prSet presAssocID="{4AE30C95-528E-4094-A777-19328C3AC65A}" presName="accentRepeatNode" presStyleLbl="solidFgAcc1" presStyleIdx="2" presStyleCnt="4"/>
      <dgm:spPr/>
    </dgm:pt>
    <dgm:pt modelId="{E15318FA-0064-450B-8048-1F85897D9927}" type="pres">
      <dgm:prSet presAssocID="{A0BD8D65-BA22-4B41-B886-435AE52F1EE1}" presName="text_4" presStyleLbl="node1" presStyleIdx="3" presStyleCnt="4">
        <dgm:presLayoutVars>
          <dgm:bulletEnabled val="1"/>
        </dgm:presLayoutVars>
      </dgm:prSet>
      <dgm:spPr/>
    </dgm:pt>
    <dgm:pt modelId="{8F430FD7-3485-4043-A3AC-15787B83F537}" type="pres">
      <dgm:prSet presAssocID="{A0BD8D65-BA22-4B41-B886-435AE52F1EE1}" presName="accent_4" presStyleCnt="0"/>
      <dgm:spPr/>
    </dgm:pt>
    <dgm:pt modelId="{C7614A9D-98F0-4BF3-A37B-F961B028E0CD}" type="pres">
      <dgm:prSet presAssocID="{A0BD8D65-BA22-4B41-B886-435AE52F1EE1}" presName="accentRepeatNode" presStyleLbl="solidFgAcc1" presStyleIdx="3" presStyleCnt="4"/>
      <dgm:spPr/>
    </dgm:pt>
  </dgm:ptLst>
  <dgm:cxnLst>
    <dgm:cxn modelId="{17E1050B-2DD4-458E-B255-6A700157DD33}" type="presOf" srcId="{FA0954F6-EB84-4FE3-A6D6-01728A181FF5}" destId="{C1783C15-E299-4D6E-BDCE-931723F2062C}" srcOrd="0" destOrd="0" presId="urn:microsoft.com/office/officeart/2008/layout/VerticalCurvedList"/>
    <dgm:cxn modelId="{05118715-A324-42F2-9E3E-FD7E1D0F37AC}" srcId="{D3BE0C05-9620-467F-8246-AA13913CCC7C}" destId="{99099599-CC1A-46DD-BDD2-3696B63A2723}" srcOrd="0" destOrd="0" parTransId="{70E35014-F54A-4848-8D72-B60FB96366CA}" sibTransId="{2E261813-3554-452B-9614-6E386220F78B}"/>
    <dgm:cxn modelId="{4705B523-E837-43BE-9B51-56D0589213E4}" srcId="{D3BE0C05-9620-467F-8246-AA13913CCC7C}" destId="{FA0954F6-EB84-4FE3-A6D6-01728A181FF5}" srcOrd="1" destOrd="0" parTransId="{87005082-89F0-489B-A6C8-F59A41E03F3D}" sibTransId="{D24B87B3-BA21-4BEF-A9B3-7A7D05A10044}"/>
    <dgm:cxn modelId="{390DED26-06FA-4753-934F-13A4D6C9EF7A}" type="presOf" srcId="{D3BE0C05-9620-467F-8246-AA13913CCC7C}" destId="{60BC3F30-23DF-44C6-A2F3-0992C86A03FA}" srcOrd="0" destOrd="0" presId="urn:microsoft.com/office/officeart/2008/layout/VerticalCurvedList"/>
    <dgm:cxn modelId="{BEA49C46-B585-4C26-83F9-1C6C1B132A24}" type="presOf" srcId="{4AE30C95-528E-4094-A777-19328C3AC65A}" destId="{89FFCF2E-C5EA-43DE-A169-48FA70FFDF5E}" srcOrd="0" destOrd="0" presId="urn:microsoft.com/office/officeart/2008/layout/VerticalCurvedList"/>
    <dgm:cxn modelId="{55FECB47-B84C-4B0F-9BCA-84C5C7371A3E}" type="presOf" srcId="{99099599-CC1A-46DD-BDD2-3696B63A2723}" destId="{00B8154F-8C5E-45CC-8FEA-5158F00BAAF5}" srcOrd="0" destOrd="0" presId="urn:microsoft.com/office/officeart/2008/layout/VerticalCurvedList"/>
    <dgm:cxn modelId="{F2565FBF-EB95-4D4A-80FF-58E51629FA32}" type="presOf" srcId="{2E261813-3554-452B-9614-6E386220F78B}" destId="{03EC8737-5887-4B52-A345-0B80D6A4EB38}" srcOrd="0" destOrd="0" presId="urn:microsoft.com/office/officeart/2008/layout/VerticalCurvedList"/>
    <dgm:cxn modelId="{FC2F77E9-C15E-48FB-9ED0-FBEEC6F05EDB}" srcId="{D3BE0C05-9620-467F-8246-AA13913CCC7C}" destId="{4AE30C95-528E-4094-A777-19328C3AC65A}" srcOrd="2" destOrd="0" parTransId="{2404DED3-97B4-4FEB-B3C6-3257B66686AB}" sibTransId="{A5FAA71E-75E1-4EB8-975D-0DCDDD29CB50}"/>
    <dgm:cxn modelId="{751F63FA-EDA0-4A48-A36B-4BAEF92B970B}" type="presOf" srcId="{A0BD8D65-BA22-4B41-B886-435AE52F1EE1}" destId="{E15318FA-0064-450B-8048-1F85897D9927}" srcOrd="0" destOrd="0" presId="urn:microsoft.com/office/officeart/2008/layout/VerticalCurvedList"/>
    <dgm:cxn modelId="{D3C76DFE-FE42-470D-9E77-735397E059C2}" srcId="{D3BE0C05-9620-467F-8246-AA13913CCC7C}" destId="{A0BD8D65-BA22-4B41-B886-435AE52F1EE1}" srcOrd="3" destOrd="0" parTransId="{F4E744DA-BCB5-466F-82EB-FF1609BDB037}" sibTransId="{D8E6AC02-FB25-4F20-ADA5-017343D56436}"/>
    <dgm:cxn modelId="{352B28EC-99BD-48F6-AFF6-3EDBFD774B1F}" type="presParOf" srcId="{60BC3F30-23DF-44C6-A2F3-0992C86A03FA}" destId="{002C315F-2D3A-413E-A7FF-C280DD2593D4}" srcOrd="0" destOrd="0" presId="urn:microsoft.com/office/officeart/2008/layout/VerticalCurvedList"/>
    <dgm:cxn modelId="{B5EB02B5-298C-46BF-9FF4-5763C1B789F4}" type="presParOf" srcId="{002C315F-2D3A-413E-A7FF-C280DD2593D4}" destId="{66D2632A-C39E-4679-9B41-B6E6792DA2EB}" srcOrd="0" destOrd="0" presId="urn:microsoft.com/office/officeart/2008/layout/VerticalCurvedList"/>
    <dgm:cxn modelId="{BAA07E7D-326E-400A-9A7D-FBB748CE0929}" type="presParOf" srcId="{66D2632A-C39E-4679-9B41-B6E6792DA2EB}" destId="{3C516E16-3847-4539-B716-285C3889D1AA}" srcOrd="0" destOrd="0" presId="urn:microsoft.com/office/officeart/2008/layout/VerticalCurvedList"/>
    <dgm:cxn modelId="{60BD7145-8ECC-4348-BC14-110B173C4EE3}" type="presParOf" srcId="{66D2632A-C39E-4679-9B41-B6E6792DA2EB}" destId="{03EC8737-5887-4B52-A345-0B80D6A4EB38}" srcOrd="1" destOrd="0" presId="urn:microsoft.com/office/officeart/2008/layout/VerticalCurvedList"/>
    <dgm:cxn modelId="{66F07EE1-DFA6-4215-8654-A81BB6B960E5}" type="presParOf" srcId="{66D2632A-C39E-4679-9B41-B6E6792DA2EB}" destId="{A4763030-1B8A-4DBF-AF3E-CA0F1A6AFDA6}" srcOrd="2" destOrd="0" presId="urn:microsoft.com/office/officeart/2008/layout/VerticalCurvedList"/>
    <dgm:cxn modelId="{357463DF-52B6-4224-AACA-16C1D6FC58E9}" type="presParOf" srcId="{66D2632A-C39E-4679-9B41-B6E6792DA2EB}" destId="{9DC2EEF7-C98D-4BBA-A2D1-07BEFFFE4946}" srcOrd="3" destOrd="0" presId="urn:microsoft.com/office/officeart/2008/layout/VerticalCurvedList"/>
    <dgm:cxn modelId="{BA3E9290-4B3E-4ACE-9131-F311D4567EB2}" type="presParOf" srcId="{002C315F-2D3A-413E-A7FF-C280DD2593D4}" destId="{00B8154F-8C5E-45CC-8FEA-5158F00BAAF5}" srcOrd="1" destOrd="0" presId="urn:microsoft.com/office/officeart/2008/layout/VerticalCurvedList"/>
    <dgm:cxn modelId="{BCAA7110-E074-40C8-9A61-7B8FC702BF0A}" type="presParOf" srcId="{002C315F-2D3A-413E-A7FF-C280DD2593D4}" destId="{520B3DFF-0665-45C7-833C-0DEFF64036A2}" srcOrd="2" destOrd="0" presId="urn:microsoft.com/office/officeart/2008/layout/VerticalCurvedList"/>
    <dgm:cxn modelId="{D4632486-9706-42B5-9FB3-4DA07B1C5FF3}" type="presParOf" srcId="{520B3DFF-0665-45C7-833C-0DEFF64036A2}" destId="{B8084FF1-302D-4F05-B887-809E2C1F11D8}" srcOrd="0" destOrd="0" presId="urn:microsoft.com/office/officeart/2008/layout/VerticalCurvedList"/>
    <dgm:cxn modelId="{957476F0-DFA0-4D3A-B8C6-B1DF86E6ED8E}" type="presParOf" srcId="{002C315F-2D3A-413E-A7FF-C280DD2593D4}" destId="{C1783C15-E299-4D6E-BDCE-931723F2062C}" srcOrd="3" destOrd="0" presId="urn:microsoft.com/office/officeart/2008/layout/VerticalCurvedList"/>
    <dgm:cxn modelId="{2B052F11-7C6F-4546-B763-D3979908574E}" type="presParOf" srcId="{002C315F-2D3A-413E-A7FF-C280DD2593D4}" destId="{4318F68F-BB57-4D1A-A30B-F3AB833919B7}" srcOrd="4" destOrd="0" presId="urn:microsoft.com/office/officeart/2008/layout/VerticalCurvedList"/>
    <dgm:cxn modelId="{A29D6DFD-B6B4-4AEC-A424-7293504511CC}" type="presParOf" srcId="{4318F68F-BB57-4D1A-A30B-F3AB833919B7}" destId="{660300A5-20F3-4966-BFF6-2A8FF16CFBAB}" srcOrd="0" destOrd="0" presId="urn:microsoft.com/office/officeart/2008/layout/VerticalCurvedList"/>
    <dgm:cxn modelId="{1982421E-292C-472A-847F-F827994B072F}" type="presParOf" srcId="{002C315F-2D3A-413E-A7FF-C280DD2593D4}" destId="{89FFCF2E-C5EA-43DE-A169-48FA70FFDF5E}" srcOrd="5" destOrd="0" presId="urn:microsoft.com/office/officeart/2008/layout/VerticalCurvedList"/>
    <dgm:cxn modelId="{020DD4EC-09E6-44FD-8459-4339FD306FFC}" type="presParOf" srcId="{002C315F-2D3A-413E-A7FF-C280DD2593D4}" destId="{BDED396C-EB35-4FD6-8337-3733CA56FF98}" srcOrd="6" destOrd="0" presId="urn:microsoft.com/office/officeart/2008/layout/VerticalCurvedList"/>
    <dgm:cxn modelId="{C57C211F-A960-4825-B9D0-8B34EDCFE9F9}" type="presParOf" srcId="{BDED396C-EB35-4FD6-8337-3733CA56FF98}" destId="{DFC6E036-3010-4017-8789-01E85AB134B3}" srcOrd="0" destOrd="0" presId="urn:microsoft.com/office/officeart/2008/layout/VerticalCurvedList"/>
    <dgm:cxn modelId="{7CB18DC2-C629-4B12-801F-CE38F0385BD4}" type="presParOf" srcId="{002C315F-2D3A-413E-A7FF-C280DD2593D4}" destId="{E15318FA-0064-450B-8048-1F85897D9927}" srcOrd="7" destOrd="0" presId="urn:microsoft.com/office/officeart/2008/layout/VerticalCurvedList"/>
    <dgm:cxn modelId="{2CFAD45C-B54E-4897-A5FE-33C66CE49940}" type="presParOf" srcId="{002C315F-2D3A-413E-A7FF-C280DD2593D4}" destId="{8F430FD7-3485-4043-A3AC-15787B83F537}" srcOrd="8" destOrd="0" presId="urn:microsoft.com/office/officeart/2008/layout/VerticalCurvedList"/>
    <dgm:cxn modelId="{A52071AD-C22C-49FA-922C-002A4404DCBB}" type="presParOf" srcId="{8F430FD7-3485-4043-A3AC-15787B83F537}" destId="{C7614A9D-98F0-4BF3-A37B-F961B028E0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2070F-6E23-4DBE-83B4-BCC66E5256AC}">
      <dsp:nvSpPr>
        <dsp:cNvPr id="0" name=""/>
        <dsp:cNvSpPr/>
      </dsp:nvSpPr>
      <dsp:spPr>
        <a:xfrm>
          <a:off x="0" y="232688"/>
          <a:ext cx="719926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02403-205C-473D-940B-90083F86E546}">
      <dsp:nvSpPr>
        <dsp:cNvPr id="0" name=""/>
        <dsp:cNvSpPr/>
      </dsp:nvSpPr>
      <dsp:spPr>
        <a:xfrm>
          <a:off x="359963" y="29069"/>
          <a:ext cx="6258690" cy="528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481" tIns="0" rIns="190481" bIns="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fr-FR" sz="2400" u="none" kern="1200" dirty="0"/>
            <a:t>Avis du conseil de perfectionnement</a:t>
          </a:r>
        </a:p>
      </dsp:txBody>
      <dsp:txXfrm>
        <a:off x="385754" y="54860"/>
        <a:ext cx="6207108" cy="476756"/>
      </dsp:txXfrm>
    </dsp:sp>
    <dsp:sp modelId="{A78EE6E3-1A7D-4682-A455-0AE31FFC3DAD}">
      <dsp:nvSpPr>
        <dsp:cNvPr id="0" name=""/>
        <dsp:cNvSpPr/>
      </dsp:nvSpPr>
      <dsp:spPr>
        <a:xfrm>
          <a:off x="0" y="1278588"/>
          <a:ext cx="719926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34F8B-8EC8-450C-B83B-870A691B88FD}">
      <dsp:nvSpPr>
        <dsp:cNvPr id="0" name=""/>
        <dsp:cNvSpPr/>
      </dsp:nvSpPr>
      <dsp:spPr>
        <a:xfrm>
          <a:off x="359963" y="905888"/>
          <a:ext cx="6237373" cy="697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481" tIns="0" rIns="190481" bIns="0" numCol="1" spcCol="1270" anchor="ctr" anchorCtr="0">
          <a:noAutofit/>
        </a:bodyPr>
        <a:lstStyle/>
        <a:p>
          <a:pPr marL="0" lvl="0" indent="0" algn="l" defTabSz="1066800">
            <a:lnSpc>
              <a:spcPct val="90000"/>
            </a:lnSpc>
            <a:spcBef>
              <a:spcPct val="0"/>
            </a:spcBef>
            <a:spcAft>
              <a:spcPct val="35000"/>
            </a:spcAft>
            <a:buNone/>
          </a:pPr>
          <a:r>
            <a:rPr lang="fr-FR" sz="2400" u="none" kern="1200" dirty="0"/>
            <a:t>Composition et qualification de l’équipe pédagogique</a:t>
          </a:r>
        </a:p>
      </dsp:txBody>
      <dsp:txXfrm>
        <a:off x="394008" y="939933"/>
        <a:ext cx="6169283" cy="629330"/>
      </dsp:txXfrm>
    </dsp:sp>
    <dsp:sp modelId="{53497E9C-8FD9-4900-9BEA-FC13E0CC3ACD}">
      <dsp:nvSpPr>
        <dsp:cNvPr id="0" name=""/>
        <dsp:cNvSpPr/>
      </dsp:nvSpPr>
      <dsp:spPr>
        <a:xfrm>
          <a:off x="0" y="2276508"/>
          <a:ext cx="719926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F044D-203E-4170-98EC-0675563A80FF}">
      <dsp:nvSpPr>
        <dsp:cNvPr id="0" name=""/>
        <dsp:cNvSpPr/>
      </dsp:nvSpPr>
      <dsp:spPr>
        <a:xfrm>
          <a:off x="359963" y="1951788"/>
          <a:ext cx="6210362"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481" tIns="0" rIns="190481" bIns="0" numCol="1" spcCol="1270" anchor="ctr" anchorCtr="0">
          <a:noAutofit/>
        </a:bodyPr>
        <a:lstStyle/>
        <a:p>
          <a:pPr marL="0" lvl="0" indent="0" algn="l" defTabSz="1066800">
            <a:lnSpc>
              <a:spcPct val="90000"/>
            </a:lnSpc>
            <a:spcBef>
              <a:spcPct val="0"/>
            </a:spcBef>
            <a:spcAft>
              <a:spcPct val="35000"/>
            </a:spcAft>
            <a:buNone/>
          </a:pPr>
          <a:r>
            <a:rPr lang="fr-FR" sz="2400" u="none" kern="1200" dirty="0"/>
            <a:t>Organisation pédagogique de la formation en centre ou en établissement et en entreprise</a:t>
          </a:r>
        </a:p>
      </dsp:txBody>
      <dsp:txXfrm>
        <a:off x="391666" y="1983491"/>
        <a:ext cx="6146956" cy="586034"/>
      </dsp:txXfrm>
    </dsp:sp>
    <dsp:sp modelId="{5C17D1D9-B1B0-4373-97FD-6AB6A90DD857}">
      <dsp:nvSpPr>
        <dsp:cNvPr id="0" name=""/>
        <dsp:cNvSpPr/>
      </dsp:nvSpPr>
      <dsp:spPr>
        <a:xfrm>
          <a:off x="0" y="3274428"/>
          <a:ext cx="719926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0DC294-A81C-4C5B-BAD5-7F36F1E01E4F}">
      <dsp:nvSpPr>
        <dsp:cNvPr id="0" name=""/>
        <dsp:cNvSpPr/>
      </dsp:nvSpPr>
      <dsp:spPr>
        <a:xfrm>
          <a:off x="359963" y="2949708"/>
          <a:ext cx="6218122"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481" tIns="0" rIns="190481" bIns="0" numCol="1" spcCol="1270" anchor="ctr" anchorCtr="0">
          <a:noAutofit/>
        </a:bodyPr>
        <a:lstStyle/>
        <a:p>
          <a:pPr marL="0" lvl="0" indent="0" algn="l" defTabSz="1066800">
            <a:lnSpc>
              <a:spcPct val="90000"/>
            </a:lnSpc>
            <a:spcBef>
              <a:spcPct val="0"/>
            </a:spcBef>
            <a:spcAft>
              <a:spcPct val="35000"/>
            </a:spcAft>
            <a:buNone/>
          </a:pPr>
          <a:r>
            <a:rPr lang="fr-FR" sz="2400" u="none" kern="1200" dirty="0"/>
            <a:t>Tout document  que vous jugerez utile </a:t>
          </a:r>
        </a:p>
      </dsp:txBody>
      <dsp:txXfrm>
        <a:off x="391666" y="2981411"/>
        <a:ext cx="6154716"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C8737-5887-4B52-A345-0B80D6A4EB38}">
      <dsp:nvSpPr>
        <dsp:cNvPr id="0" name=""/>
        <dsp:cNvSpPr/>
      </dsp:nvSpPr>
      <dsp:spPr>
        <a:xfrm>
          <a:off x="-4350387" y="-667321"/>
          <a:ext cx="5183022" cy="5183022"/>
        </a:xfrm>
        <a:prstGeom prst="blockArc">
          <a:avLst>
            <a:gd name="adj1" fmla="val 18900000"/>
            <a:gd name="adj2" fmla="val 2700000"/>
            <a:gd name="adj3" fmla="val 41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8154F-8C5E-45CC-8FEA-5158F00BAAF5}">
      <dsp:nvSpPr>
        <dsp:cNvPr id="0" name=""/>
        <dsp:cNvSpPr/>
      </dsp:nvSpPr>
      <dsp:spPr>
        <a:xfrm>
          <a:off x="436193" y="295863"/>
          <a:ext cx="5494814" cy="5920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28"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un sujet original pour chaque épreuve ou sous-épreuve concernée par le CCF au regard du règlement d'examen;</a:t>
          </a:r>
        </a:p>
      </dsp:txBody>
      <dsp:txXfrm>
        <a:off x="436193" y="295863"/>
        <a:ext cx="5494814" cy="592034"/>
      </dsp:txXfrm>
    </dsp:sp>
    <dsp:sp modelId="{B8084FF1-302D-4F05-B887-809E2C1F11D8}">
      <dsp:nvSpPr>
        <dsp:cNvPr id="0" name=""/>
        <dsp:cNvSpPr/>
      </dsp:nvSpPr>
      <dsp:spPr>
        <a:xfrm>
          <a:off x="66171" y="221859"/>
          <a:ext cx="740043" cy="7400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1FAF76-FA33-474E-A3FE-69C9F84E425F}">
      <dsp:nvSpPr>
        <dsp:cNvPr id="0" name=""/>
        <dsp:cNvSpPr/>
      </dsp:nvSpPr>
      <dsp:spPr>
        <a:xfrm>
          <a:off x="775620" y="1184069"/>
          <a:ext cx="5155387" cy="5920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28" tIns="43180" rIns="43180" bIns="43180" numCol="1" spcCol="1270" anchor="ctr" anchorCtr="0">
          <a:noAutofit/>
        </a:bodyPr>
        <a:lstStyle/>
        <a:p>
          <a:pPr marL="0" lvl="0" indent="0" algn="l" defTabSz="755650">
            <a:lnSpc>
              <a:spcPct val="90000"/>
            </a:lnSpc>
            <a:spcBef>
              <a:spcPct val="0"/>
            </a:spcBef>
            <a:spcAft>
              <a:spcPct val="35000"/>
            </a:spcAft>
            <a:buFontTx/>
            <a:buNone/>
          </a:pPr>
          <a:r>
            <a:rPr lang="fr-FR" sz="1700" kern="1200" dirty="0"/>
            <a:t>la progression pédagogique sur le cycle </a:t>
          </a:r>
        </a:p>
      </dsp:txBody>
      <dsp:txXfrm>
        <a:off x="775620" y="1184069"/>
        <a:ext cx="5155387" cy="592034"/>
      </dsp:txXfrm>
    </dsp:sp>
    <dsp:sp modelId="{DFC6E036-3010-4017-8789-01E85AB134B3}">
      <dsp:nvSpPr>
        <dsp:cNvPr id="0" name=""/>
        <dsp:cNvSpPr/>
      </dsp:nvSpPr>
      <dsp:spPr>
        <a:xfrm>
          <a:off x="405598" y="1110065"/>
          <a:ext cx="740043" cy="7400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3499B-5D74-4494-9CDF-4AA5579AA3CF}">
      <dsp:nvSpPr>
        <dsp:cNvPr id="0" name=""/>
        <dsp:cNvSpPr/>
      </dsp:nvSpPr>
      <dsp:spPr>
        <a:xfrm>
          <a:off x="775620" y="2072275"/>
          <a:ext cx="5155387" cy="5920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28"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un état du partage des contenus CFA / Entreprise au regard du référentiel</a:t>
          </a:r>
        </a:p>
      </dsp:txBody>
      <dsp:txXfrm>
        <a:off x="775620" y="2072275"/>
        <a:ext cx="5155387" cy="592034"/>
      </dsp:txXfrm>
    </dsp:sp>
    <dsp:sp modelId="{BBD4FC23-2C74-4B13-93B1-0C30CF586B12}">
      <dsp:nvSpPr>
        <dsp:cNvPr id="0" name=""/>
        <dsp:cNvSpPr/>
      </dsp:nvSpPr>
      <dsp:spPr>
        <a:xfrm>
          <a:off x="405598" y="1998271"/>
          <a:ext cx="740043" cy="7400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6141B-AFA8-441D-82A2-897E9AD47769}">
      <dsp:nvSpPr>
        <dsp:cNvPr id="0" name=""/>
        <dsp:cNvSpPr/>
      </dsp:nvSpPr>
      <dsp:spPr>
        <a:xfrm>
          <a:off x="436193" y="2960481"/>
          <a:ext cx="5494814" cy="5920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28"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les modalités d’utilisation du livret d’apprentissage</a:t>
          </a:r>
        </a:p>
      </dsp:txBody>
      <dsp:txXfrm>
        <a:off x="436193" y="2960481"/>
        <a:ext cx="5494814" cy="592034"/>
      </dsp:txXfrm>
    </dsp:sp>
    <dsp:sp modelId="{C7614A9D-98F0-4BF3-A37B-F961B028E0CD}">
      <dsp:nvSpPr>
        <dsp:cNvPr id="0" name=""/>
        <dsp:cNvSpPr/>
      </dsp:nvSpPr>
      <dsp:spPr>
        <a:xfrm>
          <a:off x="66171" y="2886477"/>
          <a:ext cx="740043" cy="7400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56DA5-1904-471D-895F-DC4BD50707E4}">
      <dsp:nvSpPr>
        <dsp:cNvPr id="0" name=""/>
        <dsp:cNvSpPr/>
      </dsp:nvSpPr>
      <dsp:spPr>
        <a:xfrm>
          <a:off x="115531" y="0"/>
          <a:ext cx="4408700" cy="25733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9DFA96-5635-4908-892A-6D36C22BA7F4}">
      <dsp:nvSpPr>
        <dsp:cNvPr id="0" name=""/>
        <dsp:cNvSpPr/>
      </dsp:nvSpPr>
      <dsp:spPr>
        <a:xfrm>
          <a:off x="5571" y="772008"/>
          <a:ext cx="1669470" cy="10293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Compétences mobilisés</a:t>
          </a:r>
          <a:endParaRPr lang="fr-FR" sz="1700" kern="1200" dirty="0"/>
        </a:p>
      </dsp:txBody>
      <dsp:txXfrm>
        <a:off x="55819" y="822256"/>
        <a:ext cx="1568974" cy="928849"/>
      </dsp:txXfrm>
    </dsp:sp>
    <dsp:sp modelId="{98E7926A-4EA5-48F3-89A1-A4D2FE6DE100}">
      <dsp:nvSpPr>
        <dsp:cNvPr id="0" name=""/>
        <dsp:cNvSpPr/>
      </dsp:nvSpPr>
      <dsp:spPr>
        <a:xfrm>
          <a:off x="1758617" y="772008"/>
          <a:ext cx="1669470" cy="10293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Activités</a:t>
          </a:r>
        </a:p>
      </dsp:txBody>
      <dsp:txXfrm>
        <a:off x="1808865" y="822256"/>
        <a:ext cx="1568974" cy="928849"/>
      </dsp:txXfrm>
    </dsp:sp>
    <dsp:sp modelId="{FA2F9578-8FC5-463D-9DF7-B47C33E2FE7C}">
      <dsp:nvSpPr>
        <dsp:cNvPr id="0" name=""/>
        <dsp:cNvSpPr/>
      </dsp:nvSpPr>
      <dsp:spPr>
        <a:xfrm>
          <a:off x="3511663" y="772008"/>
          <a:ext cx="1669470" cy="10293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Tâches professionnelles</a:t>
          </a:r>
        </a:p>
      </dsp:txBody>
      <dsp:txXfrm>
        <a:off x="3561911" y="822256"/>
        <a:ext cx="1568974" cy="928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396F0-EADC-4AF3-83DA-BF6A90A27577}">
      <dsp:nvSpPr>
        <dsp:cNvPr id="0" name=""/>
        <dsp:cNvSpPr/>
      </dsp:nvSpPr>
      <dsp:spPr>
        <a:xfrm>
          <a:off x="0" y="919679"/>
          <a:ext cx="6557556" cy="122623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41A8D-4F99-44E9-A200-5B5145408431}">
      <dsp:nvSpPr>
        <dsp:cNvPr id="0" name=""/>
        <dsp:cNvSpPr/>
      </dsp:nvSpPr>
      <dsp:spPr>
        <a:xfrm>
          <a:off x="1950" y="0"/>
          <a:ext cx="2154712" cy="122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r-FR" sz="2000" kern="1200" baseline="0" dirty="0"/>
            <a:t>situations de formation </a:t>
          </a:r>
          <a:endParaRPr lang="fr-FR" sz="2000" kern="1200" dirty="0"/>
        </a:p>
      </dsp:txBody>
      <dsp:txXfrm>
        <a:off x="1950" y="0"/>
        <a:ext cx="2154712" cy="1226239"/>
      </dsp:txXfrm>
    </dsp:sp>
    <dsp:sp modelId="{8050D578-AC1C-4B87-B719-BE337C5ACF24}">
      <dsp:nvSpPr>
        <dsp:cNvPr id="0" name=""/>
        <dsp:cNvSpPr/>
      </dsp:nvSpPr>
      <dsp:spPr>
        <a:xfrm>
          <a:off x="926026" y="1379519"/>
          <a:ext cx="306559" cy="3065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0D728-C88D-4839-880E-9945A148BBA7}">
      <dsp:nvSpPr>
        <dsp:cNvPr id="0" name=""/>
        <dsp:cNvSpPr/>
      </dsp:nvSpPr>
      <dsp:spPr>
        <a:xfrm>
          <a:off x="2176726" y="1839359"/>
          <a:ext cx="1849802" cy="122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r-FR" sz="2000" kern="1200" dirty="0"/>
            <a:t>bilans intermédiaires</a:t>
          </a:r>
        </a:p>
      </dsp:txBody>
      <dsp:txXfrm>
        <a:off x="2176726" y="1839359"/>
        <a:ext cx="1849802" cy="1226239"/>
      </dsp:txXfrm>
    </dsp:sp>
    <dsp:sp modelId="{779FDDE7-C73D-4111-BFE7-CC575F2B368E}">
      <dsp:nvSpPr>
        <dsp:cNvPr id="0" name=""/>
        <dsp:cNvSpPr/>
      </dsp:nvSpPr>
      <dsp:spPr>
        <a:xfrm>
          <a:off x="2948347" y="1379519"/>
          <a:ext cx="306559" cy="3065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4193D-7B13-47B4-B7A4-8AF1A6342C1A}">
      <dsp:nvSpPr>
        <dsp:cNvPr id="0" name=""/>
        <dsp:cNvSpPr/>
      </dsp:nvSpPr>
      <dsp:spPr>
        <a:xfrm>
          <a:off x="4046592" y="0"/>
          <a:ext cx="1853257" cy="122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r-FR" sz="2000" kern="1200" dirty="0"/>
            <a:t>suivi des compétences </a:t>
          </a:r>
        </a:p>
      </dsp:txBody>
      <dsp:txXfrm>
        <a:off x="4046592" y="0"/>
        <a:ext cx="1853257" cy="1226239"/>
      </dsp:txXfrm>
    </dsp:sp>
    <dsp:sp modelId="{5DA5B08C-87CB-4BD2-9D9E-D89BA27203F6}">
      <dsp:nvSpPr>
        <dsp:cNvPr id="0" name=""/>
        <dsp:cNvSpPr/>
      </dsp:nvSpPr>
      <dsp:spPr>
        <a:xfrm>
          <a:off x="4819941" y="1379519"/>
          <a:ext cx="306559" cy="3065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C8737-5887-4B52-A345-0B80D6A4EB38}">
      <dsp:nvSpPr>
        <dsp:cNvPr id="0" name=""/>
        <dsp:cNvSpPr/>
      </dsp:nvSpPr>
      <dsp:spPr>
        <a:xfrm>
          <a:off x="-4350387" y="-667321"/>
          <a:ext cx="5183022" cy="5183022"/>
        </a:xfrm>
        <a:prstGeom prst="blockArc">
          <a:avLst>
            <a:gd name="adj1" fmla="val 18900000"/>
            <a:gd name="adj2" fmla="val 2700000"/>
            <a:gd name="adj3" fmla="val 41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8154F-8C5E-45CC-8FEA-5158F00BAAF5}">
      <dsp:nvSpPr>
        <dsp:cNvPr id="0" name=""/>
        <dsp:cNvSpPr/>
      </dsp:nvSpPr>
      <dsp:spPr>
        <a:xfrm>
          <a:off x="436193" y="295863"/>
          <a:ext cx="5494814" cy="5920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28"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la progression pédagogique progressive sur le cycle avec les activités partagés entre le centre de formation et l’entreprise</a:t>
          </a:r>
        </a:p>
      </dsp:txBody>
      <dsp:txXfrm>
        <a:off x="436193" y="295863"/>
        <a:ext cx="5494814" cy="592034"/>
      </dsp:txXfrm>
    </dsp:sp>
    <dsp:sp modelId="{B8084FF1-302D-4F05-B887-809E2C1F11D8}">
      <dsp:nvSpPr>
        <dsp:cNvPr id="0" name=""/>
        <dsp:cNvSpPr/>
      </dsp:nvSpPr>
      <dsp:spPr>
        <a:xfrm>
          <a:off x="66171" y="221859"/>
          <a:ext cx="740043" cy="7400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83C15-E299-4D6E-BDCE-931723F2062C}">
      <dsp:nvSpPr>
        <dsp:cNvPr id="0" name=""/>
        <dsp:cNvSpPr/>
      </dsp:nvSpPr>
      <dsp:spPr>
        <a:xfrm>
          <a:off x="775620" y="1184069"/>
          <a:ext cx="5155387" cy="5920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28"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les situations d’évaluations en entreprise et en centre pour chaque bloc de compétences concernée par le CCF</a:t>
          </a:r>
        </a:p>
      </dsp:txBody>
      <dsp:txXfrm>
        <a:off x="775620" y="1184069"/>
        <a:ext cx="5155387" cy="592034"/>
      </dsp:txXfrm>
    </dsp:sp>
    <dsp:sp modelId="{660300A5-20F3-4966-BFF6-2A8FF16CFBAB}">
      <dsp:nvSpPr>
        <dsp:cNvPr id="0" name=""/>
        <dsp:cNvSpPr/>
      </dsp:nvSpPr>
      <dsp:spPr>
        <a:xfrm>
          <a:off x="405598" y="1110065"/>
          <a:ext cx="740043" cy="7400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FFCF2E-C5EA-43DE-A169-48FA70FFDF5E}">
      <dsp:nvSpPr>
        <dsp:cNvPr id="0" name=""/>
        <dsp:cNvSpPr/>
      </dsp:nvSpPr>
      <dsp:spPr>
        <a:xfrm>
          <a:off x="775620" y="2072275"/>
          <a:ext cx="5155387" cy="5920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28" tIns="38100" rIns="38100" bIns="38100" numCol="1" spcCol="1270" anchor="ctr" anchorCtr="0">
          <a:noAutofit/>
        </a:bodyPr>
        <a:lstStyle/>
        <a:p>
          <a:pPr marL="0" lvl="0" indent="0" algn="l" defTabSz="666750">
            <a:lnSpc>
              <a:spcPct val="90000"/>
            </a:lnSpc>
            <a:spcBef>
              <a:spcPct val="0"/>
            </a:spcBef>
            <a:spcAft>
              <a:spcPct val="35000"/>
            </a:spcAft>
            <a:buFontTx/>
            <a:buNone/>
          </a:pPr>
          <a:r>
            <a:rPr lang="fr-FR" sz="1500" kern="1200" dirty="0"/>
            <a:t>le suivi de l’évolution de l’acquisition de toutes les compétences</a:t>
          </a:r>
        </a:p>
      </dsp:txBody>
      <dsp:txXfrm>
        <a:off x="775620" y="2072275"/>
        <a:ext cx="5155387" cy="592034"/>
      </dsp:txXfrm>
    </dsp:sp>
    <dsp:sp modelId="{DFC6E036-3010-4017-8789-01E85AB134B3}">
      <dsp:nvSpPr>
        <dsp:cNvPr id="0" name=""/>
        <dsp:cNvSpPr/>
      </dsp:nvSpPr>
      <dsp:spPr>
        <a:xfrm>
          <a:off x="405598" y="1998271"/>
          <a:ext cx="740043" cy="7400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5318FA-0064-450B-8048-1F85897D9927}">
      <dsp:nvSpPr>
        <dsp:cNvPr id="0" name=""/>
        <dsp:cNvSpPr/>
      </dsp:nvSpPr>
      <dsp:spPr>
        <a:xfrm>
          <a:off x="436193" y="2960481"/>
          <a:ext cx="5494814" cy="5920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28"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les modalités d’utilisation du livret d’apprentissage</a:t>
          </a:r>
        </a:p>
      </dsp:txBody>
      <dsp:txXfrm>
        <a:off x="436193" y="2960481"/>
        <a:ext cx="5494814" cy="592034"/>
      </dsp:txXfrm>
    </dsp:sp>
    <dsp:sp modelId="{C7614A9D-98F0-4BF3-A37B-F961B028E0CD}">
      <dsp:nvSpPr>
        <dsp:cNvPr id="0" name=""/>
        <dsp:cNvSpPr/>
      </dsp:nvSpPr>
      <dsp:spPr>
        <a:xfrm>
          <a:off x="66171" y="2886477"/>
          <a:ext cx="740043" cy="7400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18/04/2023</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18/04/2023</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609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Monsieur le Directeur de Région Académique à la Formation Professionnelle Initiale et Continue et à l’Apprentissage a ouvert la campagne de dépôt des demandes d’habilitation à pratiquer le Contrôle en Cours de Formation pour les formations en apprentissages de la région Occitanie.</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3</a:t>
            </a:fld>
            <a:endParaRPr lang="fr-FR"/>
          </a:p>
        </p:txBody>
      </p:sp>
    </p:spTree>
    <p:extLst>
      <p:ext uri="{BB962C8B-B14F-4D97-AF65-F5344CB8AC3E}">
        <p14:creationId xmlns:p14="http://schemas.microsoft.com/office/powerpoint/2010/main" val="151624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Sur la plateforme Démarche simplifié, vous devez déposez un certains nombres de pièces pour constituer votre dossier d’habilitation au CCF.</a:t>
            </a:r>
          </a:p>
          <a:p>
            <a:r>
              <a:rPr lang="fr-FR" dirty="0"/>
              <a:t>Je ne vais pas rentrer dans le détail, mais vous devez déposer des pièces sur ces grands domaines : </a:t>
            </a:r>
          </a:p>
          <a:p>
            <a:r>
              <a:rPr lang="fr-FR" dirty="0"/>
              <a:t>Voir « Guide de la démarche »</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4</a:t>
            </a:fld>
            <a:endParaRPr lang="fr-FR"/>
          </a:p>
        </p:txBody>
      </p:sp>
    </p:spTree>
    <p:extLst>
      <p:ext uri="{BB962C8B-B14F-4D97-AF65-F5344CB8AC3E}">
        <p14:creationId xmlns:p14="http://schemas.microsoft.com/office/powerpoint/2010/main" val="97866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045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 plan de formation est élaboré conjointement par l’équipe des formateurs d’enseignement professionnel de façon à concevoir au préalable l’organisation du parcours de formation sur l’ensemble du cycle.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Nous programmons</a:t>
            </a:r>
            <a:r>
              <a:rPr lang="fr-FR" baseline="0" dirty="0"/>
              <a:t> </a:t>
            </a:r>
            <a:r>
              <a:rPr lang="fr-FR" dirty="0"/>
              <a:t>des situations de formation, d’apprentissage et d’évaluation organisées de façon progressive en centre de formation et en entreprise</a:t>
            </a:r>
            <a:r>
              <a:rPr lang="fr-FR"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71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a:t>
            </a:r>
            <a:r>
              <a:rPr lang="fr-FR" baseline="0" dirty="0"/>
              <a:t> bilan intermédiaire est un temps formalisé entre l’apprenant et ses enseignants avec le cas échéant le tuteur d’entreprise (prend en compte les compétences développées en centre et en entreprise).</a:t>
            </a:r>
            <a:endParaRPr lang="fr-FR" dirty="0"/>
          </a:p>
          <a:p>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35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solidFill>
                  <a:schemeClr val="tx1"/>
                </a:solidFill>
              </a:rPr>
              <a:t>Une évaluation terminale de compétences par épreuve qui repose sur plusieurs situations</a:t>
            </a:r>
          </a:p>
          <a:p>
            <a:pPr algn="l"/>
            <a:r>
              <a:rPr lang="fr-FR" dirty="0">
                <a:solidFill>
                  <a:schemeClr val="tx1"/>
                </a:solidFill>
              </a:rPr>
              <a:t>de formation en établissement et en entreprise.</a:t>
            </a:r>
          </a:p>
          <a:p>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834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16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292037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6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378999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5.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B122F1-A62C-814C-9DE9-B24714E450C9}"/>
              </a:ext>
            </a:extLst>
          </p:cNvPr>
          <p:cNvSpPr/>
          <p:nvPr userDrawn="1"/>
        </p:nvSpPr>
        <p:spPr>
          <a:xfrm>
            <a:off x="782595" y="914400"/>
            <a:ext cx="7588470" cy="34689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Texte 6">
            <a:extLst>
              <a:ext uri="{FF2B5EF4-FFF2-40B4-BE49-F238E27FC236}">
                <a16:creationId xmlns:a16="http://schemas.microsoft.com/office/drawing/2014/main" id="{38E75FC0-218F-6543-AEDF-85999A11CED2}"/>
              </a:ext>
            </a:extLst>
          </p:cNvPr>
          <p:cNvSpPr txBox="1"/>
          <p:nvPr userDrawn="1"/>
        </p:nvSpPr>
        <p:spPr>
          <a:xfrm>
            <a:off x="1892227" y="1356069"/>
            <a:ext cx="5359544" cy="1384995"/>
          </a:xfrm>
          <a:prstGeom prst="rect">
            <a:avLst/>
          </a:prstGeom>
          <a:noFill/>
        </p:spPr>
        <p:txBody>
          <a:bodyPr wrap="none" rtlCol="0">
            <a:spAutoFit/>
          </a:bodyPr>
          <a:lstStyle/>
          <a:p>
            <a:pPr algn="ctr"/>
            <a:r>
              <a:rPr lang="fr-FR" sz="2800" b="1" kern="1200" dirty="0">
                <a:solidFill>
                  <a:schemeClr val="tx2">
                    <a:lumMod val="50000"/>
                  </a:schemeClr>
                </a:solidFill>
                <a:effectLst/>
                <a:latin typeface="+mn-lt"/>
                <a:ea typeface="+mn-ea"/>
                <a:cs typeface="+mn-cs"/>
              </a:rPr>
              <a:t>RÉNOVATION DES RÉFÉRENTIELS </a:t>
            </a:r>
          </a:p>
          <a:p>
            <a:pPr algn="ctr"/>
            <a:r>
              <a:rPr lang="fr-FR" sz="2800" b="1" kern="1200" dirty="0">
                <a:solidFill>
                  <a:schemeClr val="tx2">
                    <a:lumMod val="50000"/>
                  </a:schemeClr>
                </a:solidFill>
                <a:effectLst/>
                <a:latin typeface="+mn-lt"/>
                <a:ea typeface="+mn-ea"/>
                <a:cs typeface="+mn-cs"/>
              </a:rPr>
              <a:t>DE LA FILIÈRE CARROSSERIE</a:t>
            </a:r>
          </a:p>
          <a:p>
            <a:endParaRPr lang="fr-FR" sz="2800" dirty="0"/>
          </a:p>
        </p:txBody>
      </p:sp>
      <p:sp>
        <p:nvSpPr>
          <p:cNvPr id="41" name="ZoneTexte 40">
            <a:extLst>
              <a:ext uri="{FF2B5EF4-FFF2-40B4-BE49-F238E27FC236}">
                <a16:creationId xmlns:a16="http://schemas.microsoft.com/office/drawing/2014/main" id="{03000E6B-5526-0B42-9BA5-4326BEFA07FF}"/>
              </a:ext>
            </a:extLst>
          </p:cNvPr>
          <p:cNvSpPr txBox="1"/>
          <p:nvPr userDrawn="1"/>
        </p:nvSpPr>
        <p:spPr>
          <a:xfrm>
            <a:off x="782595" y="2683201"/>
            <a:ext cx="7587967" cy="973142"/>
          </a:xfrm>
          <a:prstGeom prst="rect">
            <a:avLst/>
          </a:prstGeom>
          <a:solidFill>
            <a:schemeClr val="bg1">
              <a:lumMod val="65000"/>
            </a:schemeClr>
          </a:solidFill>
        </p:spPr>
        <p:txBody>
          <a:bodyPr wrap="square" rtlCol="0">
            <a:spAutoFit/>
          </a:bodyPr>
          <a:lstStyle/>
          <a:p>
            <a:endParaRPr lang="fr-FR" dirty="0"/>
          </a:p>
        </p:txBody>
      </p:sp>
      <p:sp>
        <p:nvSpPr>
          <p:cNvPr id="43" name="ZoneTexte 42">
            <a:extLst>
              <a:ext uri="{FF2B5EF4-FFF2-40B4-BE49-F238E27FC236}">
                <a16:creationId xmlns:a16="http://schemas.microsoft.com/office/drawing/2014/main" id="{6A65DC45-55D0-B545-9B2B-7F51A723A414}"/>
              </a:ext>
            </a:extLst>
          </p:cNvPr>
          <p:cNvSpPr txBox="1"/>
          <p:nvPr userDrawn="1"/>
        </p:nvSpPr>
        <p:spPr>
          <a:xfrm>
            <a:off x="987250" y="2988315"/>
            <a:ext cx="2933577" cy="375767"/>
          </a:xfrm>
          <a:prstGeom prst="rect">
            <a:avLst/>
          </a:prstGeom>
          <a:noFill/>
        </p:spPr>
        <p:txBody>
          <a:bodyPr wrap="square" rtlCol="0">
            <a:spAutoFit/>
          </a:bodyPr>
          <a:lstStyle/>
          <a:p>
            <a:pPr algn="ctr"/>
            <a:r>
              <a:rPr lang="fr-FR" b="1" dirty="0">
                <a:solidFill>
                  <a:schemeClr val="tx2">
                    <a:lumMod val="75000"/>
                  </a:schemeClr>
                </a:solidFill>
              </a:rPr>
              <a:t>19</a:t>
            </a:r>
            <a:r>
              <a:rPr lang="fr-FR" b="1" baseline="0" dirty="0">
                <a:solidFill>
                  <a:schemeClr val="tx2">
                    <a:lumMod val="75000"/>
                  </a:schemeClr>
                </a:solidFill>
              </a:rPr>
              <a:t> avril</a:t>
            </a:r>
            <a:r>
              <a:rPr lang="fr-FR" b="1" dirty="0">
                <a:solidFill>
                  <a:schemeClr val="tx2">
                    <a:lumMod val="75000"/>
                  </a:schemeClr>
                </a:solidFill>
              </a:rPr>
              <a:t> 2023</a:t>
            </a:r>
          </a:p>
        </p:txBody>
      </p:sp>
      <p:pic>
        <p:nvPicPr>
          <p:cNvPr id="8" name="Image 7">
            <a:extLst>
              <a:ext uri="{FF2B5EF4-FFF2-40B4-BE49-F238E27FC236}">
                <a16:creationId xmlns:a16="http://schemas.microsoft.com/office/drawing/2014/main" id="{24387902-D5AD-BF65-471D-BD175FFA0B59}"/>
              </a:ext>
            </a:extLst>
          </p:cNvPr>
          <p:cNvPicPr>
            <a:picLocks noChangeAspect="1"/>
          </p:cNvPicPr>
          <p:nvPr userDrawn="1"/>
        </p:nvPicPr>
        <p:blipFill>
          <a:blip r:embed="rId4"/>
          <a:stretch>
            <a:fillRect/>
          </a:stretch>
        </p:blipFill>
        <p:spPr>
          <a:xfrm>
            <a:off x="84656" y="79239"/>
            <a:ext cx="902594" cy="819278"/>
          </a:xfrm>
          <a:prstGeom prst="rect">
            <a:avLst/>
          </a:prstGeom>
        </p:spPr>
      </p:pic>
      <p:pic>
        <p:nvPicPr>
          <p:cNvPr id="9" name="Image 8">
            <a:extLst>
              <a:ext uri="{FF2B5EF4-FFF2-40B4-BE49-F238E27FC236}">
                <a16:creationId xmlns:a16="http://schemas.microsoft.com/office/drawing/2014/main" id="{94FD1816-CF54-0C65-B3A0-11F45CF851DD}"/>
              </a:ext>
            </a:extLst>
          </p:cNvPr>
          <p:cNvPicPr>
            <a:picLocks noChangeAspect="1"/>
          </p:cNvPicPr>
          <p:nvPr userDrawn="1"/>
        </p:nvPicPr>
        <p:blipFill>
          <a:blip r:embed="rId5"/>
          <a:stretch>
            <a:fillRect/>
          </a:stretch>
        </p:blipFill>
        <p:spPr>
          <a:xfrm>
            <a:off x="6262407" y="2831085"/>
            <a:ext cx="858701" cy="648615"/>
          </a:xfrm>
          <a:prstGeom prst="rect">
            <a:avLst/>
          </a:prstGeom>
          <a:effectLst>
            <a:softEdge rad="38100"/>
          </a:effectLst>
        </p:spPr>
      </p:pic>
      <p:pic>
        <p:nvPicPr>
          <p:cNvPr id="10" name="Image 9" descr="Une image contenant texte&#10;&#10;Description générée automatiquement">
            <a:extLst>
              <a:ext uri="{FF2B5EF4-FFF2-40B4-BE49-F238E27FC236}">
                <a16:creationId xmlns:a16="http://schemas.microsoft.com/office/drawing/2014/main" id="{46CA61C5-E760-1018-6254-A8DFF0B7AA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1350" y="2831085"/>
            <a:ext cx="858700" cy="656019"/>
          </a:xfrm>
          <a:prstGeom prst="rect">
            <a:avLst/>
          </a:prstGeom>
          <a:effectLst>
            <a:softEdge rad="38100"/>
          </a:effectLst>
        </p:spPr>
      </p:pic>
      <p:pic>
        <p:nvPicPr>
          <p:cNvPr id="17" name="Image 16" descr="Une image contenant rouge&#10;&#10;Description générée automatiquement">
            <a:extLst>
              <a:ext uri="{FF2B5EF4-FFF2-40B4-BE49-F238E27FC236}">
                <a16:creationId xmlns:a16="http://schemas.microsoft.com/office/drawing/2014/main" id="{298638E1-BC35-C66C-D600-888A2AB286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4959282" y="2850761"/>
            <a:ext cx="1003893" cy="633936"/>
          </a:xfrm>
          <a:prstGeom prst="rect">
            <a:avLst/>
          </a:prstGeom>
          <a:effectLst>
            <a:softEdge rad="25400"/>
          </a:effectLst>
        </p:spPr>
      </p:pic>
      <p:pic>
        <p:nvPicPr>
          <p:cNvPr id="22" name="Image 21">
            <a:extLst>
              <a:ext uri="{FF2B5EF4-FFF2-40B4-BE49-F238E27FC236}">
                <a16:creationId xmlns:a16="http://schemas.microsoft.com/office/drawing/2014/main" id="{A4B19B6A-172B-D462-A3B1-F5858B5087FC}"/>
              </a:ext>
            </a:extLst>
          </p:cNvPr>
          <p:cNvPicPr>
            <a:picLocks noChangeAspect="1"/>
          </p:cNvPicPr>
          <p:nvPr userDrawn="1"/>
        </p:nvPicPr>
        <p:blipFill>
          <a:blip r:embed="rId8"/>
          <a:stretch>
            <a:fillRect/>
          </a:stretch>
        </p:blipFill>
        <p:spPr>
          <a:xfrm>
            <a:off x="7420340" y="2850761"/>
            <a:ext cx="621174" cy="628939"/>
          </a:xfrm>
          <a:prstGeom prst="rect">
            <a:avLst/>
          </a:prstGeom>
          <a:effectLst>
            <a:softEdge rad="25400"/>
          </a:effec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2"/>
            <a:ext cx="9144000" cy="768299"/>
          </a:xfrm>
          <a:prstGeom prst="rect">
            <a:avLst/>
          </a:prstGeom>
          <a:solidFill>
            <a:schemeClr val="tx2">
              <a:lumMod val="40000"/>
              <a:lumOff val="60000"/>
            </a:schemeClr>
          </a:solidFill>
          <a:ln w="6350">
            <a:solidFill>
              <a:schemeClr val="tx2">
                <a:lumMod val="40000"/>
                <a:lumOff val="6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sz="800" b="1" kern="1200" dirty="0">
              <a:solidFill>
                <a:schemeClr val="bg1"/>
              </a:solidFill>
              <a:effectLst/>
              <a:latin typeface="Calibri" panose="020F0502020204030204" pitchFamily="34" charset="0"/>
              <a:ea typeface="+mn-ea"/>
              <a:cs typeface="Arial" panose="020B0604020202020204" pitchFamily="34" charset="0"/>
            </a:endParaRPr>
          </a:p>
          <a:p>
            <a:pPr algn="l"/>
            <a:r>
              <a:rPr lang="fr-FR" sz="1200" b="1" kern="1200" dirty="0">
                <a:solidFill>
                  <a:schemeClr val="bg1"/>
                </a:solidFill>
                <a:effectLst/>
                <a:latin typeface="+mn-lt"/>
                <a:ea typeface="+mn-ea"/>
                <a:cs typeface="+mn-cs"/>
              </a:rPr>
              <a:t>2 février 2023</a:t>
            </a:r>
            <a:endParaRPr lang="fr-FR"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9471"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400" b="1" kern="1200" dirty="0">
                <a:solidFill>
                  <a:schemeClr val="tx1"/>
                </a:solidFill>
                <a:effectLst/>
                <a:latin typeface="+mn-lt"/>
                <a:ea typeface="+mn-ea"/>
                <a:cs typeface="+mn-cs"/>
              </a:rPr>
              <a:t>RÉNOVATION DES RÉFÉRENTIELS </a:t>
            </a:r>
          </a:p>
          <a:p>
            <a:pPr algn="ctr"/>
            <a:r>
              <a:rPr lang="fr-FR" sz="1400" b="1" kern="1200" dirty="0">
                <a:solidFill>
                  <a:schemeClr val="tx1"/>
                </a:solidFill>
                <a:effectLst/>
                <a:latin typeface="+mn-lt"/>
                <a:ea typeface="+mn-ea"/>
                <a:cs typeface="+mn-cs"/>
              </a:rPr>
              <a:t>DE LA FILIÈRE CARROSSERIE</a:t>
            </a: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82091" y="1177159"/>
            <a:ext cx="7588470" cy="3090042"/>
          </a:xfrm>
          <a:prstGeom prst="rect">
            <a:avLst/>
          </a:prstGeom>
          <a:solidFill>
            <a:srgbClr val="8EB4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 name="ZoneTexte 33">
            <a:extLst>
              <a:ext uri="{FF2B5EF4-FFF2-40B4-BE49-F238E27FC236}">
                <a16:creationId xmlns:a16="http://schemas.microsoft.com/office/drawing/2014/main"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pic>
        <p:nvPicPr>
          <p:cNvPr id="3" name="Image 2">
            <a:extLst>
              <a:ext uri="{FF2B5EF4-FFF2-40B4-BE49-F238E27FC236}">
                <a16:creationId xmlns:a16="http://schemas.microsoft.com/office/drawing/2014/main" id="{08B498B4-EB9A-778E-7250-3EBACA76D8AC}"/>
              </a:ext>
            </a:extLst>
          </p:cNvPr>
          <p:cNvPicPr>
            <a:picLocks noChangeAspect="1"/>
          </p:cNvPicPr>
          <p:nvPr userDrawn="1"/>
        </p:nvPicPr>
        <p:blipFill>
          <a:blip r:embed="rId4"/>
          <a:stretch>
            <a:fillRect/>
          </a:stretch>
        </p:blipFill>
        <p:spPr>
          <a:xfrm>
            <a:off x="6652342" y="47507"/>
            <a:ext cx="858701" cy="648615"/>
          </a:xfrm>
          <a:prstGeom prst="rect">
            <a:avLst/>
          </a:prstGeom>
          <a:effectLst>
            <a:softEdge rad="38100"/>
          </a:effectLst>
        </p:spPr>
      </p:pic>
      <p:pic>
        <p:nvPicPr>
          <p:cNvPr id="5" name="Image 4" descr="Une image contenant texte&#10;&#10;Description générée automatiquement">
            <a:extLst>
              <a:ext uri="{FF2B5EF4-FFF2-40B4-BE49-F238E27FC236}">
                <a16:creationId xmlns:a16="http://schemas.microsoft.com/office/drawing/2014/main" id="{BF14DB85-00D8-E1D5-C48F-59D6C3E5417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12022" y="40103"/>
            <a:ext cx="858700" cy="656019"/>
          </a:xfrm>
          <a:prstGeom prst="rect">
            <a:avLst/>
          </a:prstGeom>
          <a:effectLst>
            <a:softEdge rad="38100"/>
          </a:effectLst>
        </p:spPr>
      </p:pic>
      <p:pic>
        <p:nvPicPr>
          <p:cNvPr id="6" name="Image 5" descr="Une image contenant rouge&#10;&#10;Description générée automatiquement">
            <a:extLst>
              <a:ext uri="{FF2B5EF4-FFF2-40B4-BE49-F238E27FC236}">
                <a16:creationId xmlns:a16="http://schemas.microsoft.com/office/drawing/2014/main" id="{1E90CC2B-BF8C-6954-12B7-B53F91FA38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349217" y="67183"/>
            <a:ext cx="1003893" cy="633936"/>
          </a:xfrm>
          <a:prstGeom prst="rect">
            <a:avLst/>
          </a:prstGeom>
          <a:effectLst>
            <a:softEdge rad="25400"/>
          </a:effectLst>
        </p:spPr>
      </p:pic>
      <p:pic>
        <p:nvPicPr>
          <p:cNvPr id="7" name="Image 6">
            <a:extLst>
              <a:ext uri="{FF2B5EF4-FFF2-40B4-BE49-F238E27FC236}">
                <a16:creationId xmlns:a16="http://schemas.microsoft.com/office/drawing/2014/main" id="{F7D4D1C5-80D7-A03C-0D43-38D2EA54E681}"/>
              </a:ext>
            </a:extLst>
          </p:cNvPr>
          <p:cNvPicPr>
            <a:picLocks noChangeAspect="1"/>
          </p:cNvPicPr>
          <p:nvPr userDrawn="1"/>
        </p:nvPicPr>
        <p:blipFill>
          <a:blip r:embed="rId7"/>
          <a:stretch>
            <a:fillRect/>
          </a:stretch>
        </p:blipFill>
        <p:spPr>
          <a:xfrm>
            <a:off x="7810275" y="67183"/>
            <a:ext cx="621174" cy="628939"/>
          </a:xfrm>
          <a:prstGeom prst="rect">
            <a:avLst/>
          </a:prstGeom>
          <a:effectLst>
            <a:softEdge rad="25400"/>
          </a:effectLst>
        </p:spPr>
      </p:pic>
    </p:spTree>
    <p:extLst>
      <p:ext uri="{BB962C8B-B14F-4D97-AF65-F5344CB8AC3E}">
        <p14:creationId xmlns:p14="http://schemas.microsoft.com/office/powerpoint/2010/main"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90465" y="134903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2" name="Image 1">
            <a:extLst>
              <a:ext uri="{FF2B5EF4-FFF2-40B4-BE49-F238E27FC236}">
                <a16:creationId xmlns:a16="http://schemas.microsoft.com/office/drawing/2014/main" id="{848EEF36-7CEB-C443-45DA-AEE262FD8A19}"/>
              </a:ext>
            </a:extLst>
          </p:cNvPr>
          <p:cNvPicPr>
            <a:picLocks noChangeAspect="1"/>
          </p:cNvPicPr>
          <p:nvPr userDrawn="1"/>
        </p:nvPicPr>
        <p:blipFill>
          <a:blip r:embed="rId4"/>
          <a:stretch>
            <a:fillRect/>
          </a:stretch>
        </p:blipFill>
        <p:spPr>
          <a:xfrm>
            <a:off x="6659272" y="50807"/>
            <a:ext cx="858701" cy="648615"/>
          </a:xfrm>
          <a:prstGeom prst="rect">
            <a:avLst/>
          </a:prstGeom>
          <a:effectLst>
            <a:softEdge rad="38100"/>
          </a:effectLst>
        </p:spPr>
      </p:pic>
      <p:pic>
        <p:nvPicPr>
          <p:cNvPr id="3" name="Image 2" descr="Une image contenant texte&#10;&#10;Description générée automatiquement">
            <a:extLst>
              <a:ext uri="{FF2B5EF4-FFF2-40B4-BE49-F238E27FC236}">
                <a16:creationId xmlns:a16="http://schemas.microsoft.com/office/drawing/2014/main" id="{2D050C0C-21B8-3689-CDD6-358BF52F6EC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98215" y="50807"/>
            <a:ext cx="858700" cy="656019"/>
          </a:xfrm>
          <a:prstGeom prst="rect">
            <a:avLst/>
          </a:prstGeom>
          <a:effectLst>
            <a:softEdge rad="38100"/>
          </a:effectLst>
        </p:spPr>
      </p:pic>
      <p:pic>
        <p:nvPicPr>
          <p:cNvPr id="4" name="Image 3" descr="Une image contenant rouge&#10;&#10;Description générée automatiquement">
            <a:extLst>
              <a:ext uri="{FF2B5EF4-FFF2-40B4-BE49-F238E27FC236}">
                <a16:creationId xmlns:a16="http://schemas.microsoft.com/office/drawing/2014/main" id="{D5756090-F9B9-DFA9-2323-FBC6B3ADDD5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356147" y="70483"/>
            <a:ext cx="1003893" cy="633936"/>
          </a:xfrm>
          <a:prstGeom prst="rect">
            <a:avLst/>
          </a:prstGeom>
          <a:effectLst>
            <a:softEdge rad="25400"/>
          </a:effectLst>
        </p:spPr>
      </p:pic>
      <p:pic>
        <p:nvPicPr>
          <p:cNvPr id="5" name="Image 4">
            <a:extLst>
              <a:ext uri="{FF2B5EF4-FFF2-40B4-BE49-F238E27FC236}">
                <a16:creationId xmlns:a16="http://schemas.microsoft.com/office/drawing/2014/main" id="{4D8A1D8E-8F04-AED6-7931-F60C3B1F28DD}"/>
              </a:ext>
            </a:extLst>
          </p:cNvPr>
          <p:cNvPicPr>
            <a:picLocks noChangeAspect="1"/>
          </p:cNvPicPr>
          <p:nvPr userDrawn="1"/>
        </p:nvPicPr>
        <p:blipFill>
          <a:blip r:embed="rId7"/>
          <a:stretch>
            <a:fillRect/>
          </a:stretch>
        </p:blipFill>
        <p:spPr>
          <a:xfrm>
            <a:off x="7817205" y="70483"/>
            <a:ext cx="621174" cy="628939"/>
          </a:xfrm>
          <a:prstGeom prst="rect">
            <a:avLst/>
          </a:prstGeom>
          <a:effectLst>
            <a:softEdge rad="25400"/>
          </a:effectLst>
        </p:spPr>
      </p:pic>
    </p:spTree>
    <p:extLst>
      <p:ext uri="{BB962C8B-B14F-4D97-AF65-F5344CB8AC3E}">
        <p14:creationId xmlns:p14="http://schemas.microsoft.com/office/powerpoint/2010/main"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Image 1">
            <a:extLst>
              <a:ext uri="{FF2B5EF4-FFF2-40B4-BE49-F238E27FC236}">
                <a16:creationId xmlns:a16="http://schemas.microsoft.com/office/drawing/2014/main" id="{CAB5BCC7-243F-1585-89D5-0EDB474CCA8C}"/>
              </a:ext>
            </a:extLst>
          </p:cNvPr>
          <p:cNvPicPr>
            <a:picLocks noChangeAspect="1"/>
          </p:cNvPicPr>
          <p:nvPr userDrawn="1"/>
        </p:nvPicPr>
        <p:blipFill>
          <a:blip r:embed="rId4"/>
          <a:stretch>
            <a:fillRect/>
          </a:stretch>
        </p:blipFill>
        <p:spPr>
          <a:xfrm>
            <a:off x="6655835" y="32467"/>
            <a:ext cx="858701" cy="648615"/>
          </a:xfrm>
          <a:prstGeom prst="rect">
            <a:avLst/>
          </a:prstGeom>
          <a:effectLst>
            <a:softEdge rad="38100"/>
          </a:effectLst>
        </p:spPr>
      </p:pic>
      <p:pic>
        <p:nvPicPr>
          <p:cNvPr id="3" name="Image 2" descr="Une image contenant texte&#10;&#10;Description générée automatiquement">
            <a:extLst>
              <a:ext uri="{FF2B5EF4-FFF2-40B4-BE49-F238E27FC236}">
                <a16:creationId xmlns:a16="http://schemas.microsoft.com/office/drawing/2014/main" id="{E83715EA-5694-75DD-2F2A-12B32428620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94778" y="32467"/>
            <a:ext cx="858700" cy="656019"/>
          </a:xfrm>
          <a:prstGeom prst="rect">
            <a:avLst/>
          </a:prstGeom>
          <a:effectLst>
            <a:softEdge rad="38100"/>
          </a:effectLst>
        </p:spPr>
      </p:pic>
      <p:pic>
        <p:nvPicPr>
          <p:cNvPr id="4" name="Image 3" descr="Une image contenant rouge&#10;&#10;Description générée automatiquement">
            <a:extLst>
              <a:ext uri="{FF2B5EF4-FFF2-40B4-BE49-F238E27FC236}">
                <a16:creationId xmlns:a16="http://schemas.microsoft.com/office/drawing/2014/main" id="{EBAC0554-2A0D-310D-A4D4-4BB4D5FE8E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352710" y="52143"/>
            <a:ext cx="1003893" cy="633936"/>
          </a:xfrm>
          <a:prstGeom prst="rect">
            <a:avLst/>
          </a:prstGeom>
          <a:effectLst>
            <a:softEdge rad="25400"/>
          </a:effectLst>
        </p:spPr>
      </p:pic>
      <p:pic>
        <p:nvPicPr>
          <p:cNvPr id="5" name="Image 4">
            <a:extLst>
              <a:ext uri="{FF2B5EF4-FFF2-40B4-BE49-F238E27FC236}">
                <a16:creationId xmlns:a16="http://schemas.microsoft.com/office/drawing/2014/main" id="{470F66F8-AF74-50A6-4C3D-E0EB5B5693E2}"/>
              </a:ext>
            </a:extLst>
          </p:cNvPr>
          <p:cNvPicPr>
            <a:picLocks noChangeAspect="1"/>
          </p:cNvPicPr>
          <p:nvPr userDrawn="1"/>
        </p:nvPicPr>
        <p:blipFill>
          <a:blip r:embed="rId7"/>
          <a:stretch>
            <a:fillRect/>
          </a:stretch>
        </p:blipFill>
        <p:spPr>
          <a:xfrm>
            <a:off x="7813768" y="52143"/>
            <a:ext cx="621174" cy="628939"/>
          </a:xfrm>
          <a:prstGeom prst="rect">
            <a:avLst/>
          </a:prstGeom>
          <a:effectLst>
            <a:softEdge rad="25400"/>
          </a:effectLst>
        </p:spPr>
      </p:pic>
    </p:spTree>
    <p:extLst>
      <p:ext uri="{BB962C8B-B14F-4D97-AF65-F5344CB8AC3E}">
        <p14:creationId xmlns:p14="http://schemas.microsoft.com/office/powerpoint/2010/main" val="3702903786"/>
      </p:ext>
    </p:extLst>
  </p:cSld>
  <p:clrMap bg1="lt1" tx1="dk1" bg2="lt2" tx2="dk2" accent1="accent1" accent2="accent2" accent3="accent3" accent4="accent4" accent5="accent5" accent6="accent6" hlink="hlink" folHlink="folHlink"/>
  <p:sldLayoutIdLst>
    <p:sldLayoutId id="2147483690" r:id="rId1"/>
    <p:sldLayoutId id="2147483691"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52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897285" y="1812508"/>
            <a:ext cx="7126014" cy="2616101"/>
          </a:xfrm>
          <a:prstGeom prst="rect">
            <a:avLst/>
          </a:prstGeom>
          <a:noFill/>
        </p:spPr>
        <p:txBody>
          <a:bodyPr wrap="square" rtlCol="0">
            <a:spAutoFit/>
          </a:bodyPr>
          <a:lstStyle/>
          <a:p>
            <a:pPr lvl="0" algn="ctr">
              <a:defRPr/>
            </a:pPr>
            <a:r>
              <a:rPr lang="fr-FR" sz="3600" b="1" dirty="0">
                <a:solidFill>
                  <a:prstClr val="white"/>
                </a:solidFill>
              </a:rPr>
              <a:t>Le Processus d’habilitation CCF</a:t>
            </a:r>
            <a:endParaRPr kumimoji="0" lang="fr-FR" sz="2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600" b="1" dirty="0">
              <a:solidFill>
                <a:prstClr val="white"/>
              </a:solidFill>
              <a:latin typeface="Calibri"/>
            </a:endParaRPr>
          </a:p>
          <a:p>
            <a:pPr lvl="0" algn="ctr">
              <a:defRPr/>
            </a:pPr>
            <a:r>
              <a:rPr lang="fr-FR" sz="2400" b="1" dirty="0">
                <a:solidFill>
                  <a:prstClr val="white"/>
                </a:solidFill>
              </a:rPr>
              <a:t>Les spécificités des référentiels </a:t>
            </a:r>
          </a:p>
          <a:p>
            <a:pPr lvl="0" algn="ctr">
              <a:defRPr/>
            </a:pPr>
            <a:r>
              <a:rPr lang="fr-FR" sz="2400" b="1" dirty="0">
                <a:solidFill>
                  <a:prstClr val="white"/>
                </a:solidFill>
              </a:rPr>
              <a:t>de la filière carrosserie peinture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a:p>
            <a:pPr lvl="0" algn="ctr">
              <a:defRPr/>
            </a:pPr>
            <a:r>
              <a:rPr lang="fr-FR" sz="1600" b="1" dirty="0">
                <a:solidFill>
                  <a:prstClr val="white"/>
                </a:solidFill>
              </a:rPr>
              <a:t>Hélène LINAS – IEN STI</a:t>
            </a: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96083F75-F606-1622-FE07-58CC2F1F7D90}"/>
              </a:ext>
            </a:extLst>
          </p:cNvPr>
          <p:cNvSpPr txBox="1"/>
          <p:nvPr/>
        </p:nvSpPr>
        <p:spPr>
          <a:xfrm>
            <a:off x="-508764" y="-61908"/>
            <a:ext cx="457887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RENOVATION DES REFERENTIELS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DE LA FILIERE CARROSSERIE</a:t>
            </a:r>
          </a:p>
        </p:txBody>
      </p:sp>
    </p:spTree>
    <p:extLst>
      <p:ext uri="{BB962C8B-B14F-4D97-AF65-F5344CB8AC3E}">
        <p14:creationId xmlns:p14="http://schemas.microsoft.com/office/powerpoint/2010/main" val="344484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63FE7EAE-C43D-0949-8FAC-186D8B7B8A80}"/>
              </a:ext>
            </a:extLst>
          </p:cNvPr>
          <p:cNvSpPr txBox="1"/>
          <p:nvPr/>
        </p:nvSpPr>
        <p:spPr>
          <a:xfrm>
            <a:off x="0" y="102227"/>
            <a:ext cx="3490379" cy="338554"/>
          </a:xfrm>
          <a:prstGeom prst="rect">
            <a:avLst/>
          </a:prstGeom>
          <a:noFill/>
        </p:spPr>
        <p:txBody>
          <a:bodyPr wrap="none" rtlCol="0">
            <a:spAutoFit/>
          </a:bodyPr>
          <a:lstStyle/>
          <a:p>
            <a:r>
              <a:rPr lang="fr-FR" sz="1600" b="1" dirty="0"/>
              <a:t>Cadre général de la région académique</a:t>
            </a:r>
          </a:p>
        </p:txBody>
      </p:sp>
      <p:pic>
        <p:nvPicPr>
          <p:cNvPr id="2" name="Image 1">
            <a:extLst>
              <a:ext uri="{FF2B5EF4-FFF2-40B4-BE49-F238E27FC236}">
                <a16:creationId xmlns:a16="http://schemas.microsoft.com/office/drawing/2014/main" id="{6B643540-2A9F-48C5-91A4-0830C533EBC0}"/>
              </a:ext>
            </a:extLst>
          </p:cNvPr>
          <p:cNvPicPr>
            <a:picLocks noChangeAspect="1"/>
          </p:cNvPicPr>
          <p:nvPr/>
        </p:nvPicPr>
        <p:blipFill>
          <a:blip r:embed="rId3"/>
          <a:stretch>
            <a:fillRect/>
          </a:stretch>
        </p:blipFill>
        <p:spPr>
          <a:xfrm>
            <a:off x="740227" y="777249"/>
            <a:ext cx="7955158" cy="4404688"/>
          </a:xfrm>
          <a:prstGeom prst="rect">
            <a:avLst/>
          </a:prstGeom>
        </p:spPr>
      </p:pic>
    </p:spTree>
    <p:extLst>
      <p:ext uri="{BB962C8B-B14F-4D97-AF65-F5344CB8AC3E}">
        <p14:creationId xmlns:p14="http://schemas.microsoft.com/office/powerpoint/2010/main" val="263432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63FE7EAE-C43D-0949-8FAC-186D8B7B8A80}"/>
              </a:ext>
            </a:extLst>
          </p:cNvPr>
          <p:cNvSpPr txBox="1"/>
          <p:nvPr/>
        </p:nvSpPr>
        <p:spPr>
          <a:xfrm>
            <a:off x="65436" y="114839"/>
            <a:ext cx="2576346" cy="338554"/>
          </a:xfrm>
          <a:prstGeom prst="rect">
            <a:avLst/>
          </a:prstGeom>
          <a:noFill/>
        </p:spPr>
        <p:txBody>
          <a:bodyPr wrap="none" rtlCol="0">
            <a:spAutoFit/>
          </a:bodyPr>
          <a:lstStyle/>
          <a:p>
            <a:r>
              <a:rPr lang="fr-FR" sz="1600" b="1" dirty="0"/>
              <a:t>La liste des pièces à déposer</a:t>
            </a:r>
          </a:p>
        </p:txBody>
      </p:sp>
      <p:graphicFrame>
        <p:nvGraphicFramePr>
          <p:cNvPr id="2" name="Diagramme 1">
            <a:extLst>
              <a:ext uri="{FF2B5EF4-FFF2-40B4-BE49-F238E27FC236}">
                <a16:creationId xmlns:a16="http://schemas.microsoft.com/office/drawing/2014/main" id="{D36A04E3-9612-4673-9C7B-9985BE6B261A}"/>
              </a:ext>
            </a:extLst>
          </p:cNvPr>
          <p:cNvGraphicFramePr/>
          <p:nvPr>
            <p:extLst>
              <p:ext uri="{D42A27DB-BD31-4B8C-83A1-F6EECF244321}">
                <p14:modId xmlns:p14="http://schemas.microsoft.com/office/powerpoint/2010/main" val="3192734216"/>
              </p:ext>
            </p:extLst>
          </p:nvPr>
        </p:nvGraphicFramePr>
        <p:xfrm>
          <a:off x="777783" y="1001486"/>
          <a:ext cx="7199268" cy="385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 coins arrondis 2">
            <a:extLst>
              <a:ext uri="{FF2B5EF4-FFF2-40B4-BE49-F238E27FC236}">
                <a16:creationId xmlns:a16="http://schemas.microsoft.com/office/drawing/2014/main" id="{556D7E2E-EB7C-4D48-A166-B840AB39DC34}"/>
              </a:ext>
            </a:extLst>
          </p:cNvPr>
          <p:cNvSpPr/>
          <p:nvPr/>
        </p:nvSpPr>
        <p:spPr>
          <a:xfrm>
            <a:off x="1045030" y="2934789"/>
            <a:ext cx="6339840" cy="696685"/>
          </a:xfrm>
          <a:prstGeom prst="roundRect">
            <a:avLst/>
          </a:prstGeom>
          <a:noFill/>
          <a:ln w="31750" cap="rnd" cmpd="sng">
            <a:solidFill>
              <a:srgbClr val="F10505"/>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80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63FE7EAE-C43D-0949-8FAC-186D8B7B8A80}"/>
              </a:ext>
            </a:extLst>
          </p:cNvPr>
          <p:cNvSpPr txBox="1"/>
          <p:nvPr/>
        </p:nvSpPr>
        <p:spPr>
          <a:xfrm>
            <a:off x="91561" y="102227"/>
            <a:ext cx="2422202" cy="338554"/>
          </a:xfrm>
          <a:prstGeom prst="rect">
            <a:avLst/>
          </a:prstGeom>
          <a:noFill/>
        </p:spPr>
        <p:txBody>
          <a:bodyPr wrap="none" rtlCol="0">
            <a:spAutoFit/>
          </a:bodyPr>
          <a:lstStyle/>
          <a:p>
            <a:pPr lvl="0">
              <a:defRPr/>
            </a:pPr>
            <a:r>
              <a:rPr lang="fr-FR" sz="1600" b="1" dirty="0">
                <a:solidFill>
                  <a:prstClr val="black"/>
                </a:solidFill>
              </a:rPr>
              <a:t>Organisation pédagogique</a:t>
            </a: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ZoneTexte 1">
            <a:extLst>
              <a:ext uri="{FF2B5EF4-FFF2-40B4-BE49-F238E27FC236}">
                <a16:creationId xmlns:a16="http://schemas.microsoft.com/office/drawing/2014/main" id="{E521478B-3CB9-4787-A489-C800FBF9111E}"/>
              </a:ext>
            </a:extLst>
          </p:cNvPr>
          <p:cNvSpPr txBox="1"/>
          <p:nvPr/>
        </p:nvSpPr>
        <p:spPr>
          <a:xfrm>
            <a:off x="152522" y="827028"/>
            <a:ext cx="8556050" cy="461665"/>
          </a:xfrm>
          <a:prstGeom prst="rect">
            <a:avLst/>
          </a:prstGeom>
          <a:noFill/>
        </p:spPr>
        <p:txBody>
          <a:bodyPr wrap="square" rtlCol="0">
            <a:spAutoFit/>
          </a:bodyPr>
          <a:lstStyle/>
          <a:p>
            <a:r>
              <a:rPr lang="fr-FR" sz="2400" b="1" dirty="0"/>
              <a:t>Pour chaque discipline</a:t>
            </a:r>
          </a:p>
        </p:txBody>
      </p:sp>
      <p:graphicFrame>
        <p:nvGraphicFramePr>
          <p:cNvPr id="3" name="Diagramme 2">
            <a:extLst>
              <a:ext uri="{FF2B5EF4-FFF2-40B4-BE49-F238E27FC236}">
                <a16:creationId xmlns:a16="http://schemas.microsoft.com/office/drawing/2014/main" id="{8D8EFEDD-D81C-4694-B891-0F5880134FB4}"/>
              </a:ext>
            </a:extLst>
          </p:cNvPr>
          <p:cNvGraphicFramePr/>
          <p:nvPr>
            <p:extLst>
              <p:ext uri="{D42A27DB-BD31-4B8C-83A1-F6EECF244321}">
                <p14:modId xmlns:p14="http://schemas.microsoft.com/office/powerpoint/2010/main" val="3819592098"/>
              </p:ext>
            </p:extLst>
          </p:nvPr>
        </p:nvGraphicFramePr>
        <p:xfrm>
          <a:off x="2377439" y="1210129"/>
          <a:ext cx="5982789" cy="3848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e 19">
            <a:extLst>
              <a:ext uri="{FF2B5EF4-FFF2-40B4-BE49-F238E27FC236}">
                <a16:creationId xmlns:a16="http://schemas.microsoft.com/office/drawing/2014/main" id="{9744FCDC-41A4-4374-902F-2F3B0BAFD7AE}"/>
              </a:ext>
            </a:extLst>
          </p:cNvPr>
          <p:cNvGrpSpPr/>
          <p:nvPr/>
        </p:nvGrpSpPr>
        <p:grpSpPr>
          <a:xfrm>
            <a:off x="3483429" y="827028"/>
            <a:ext cx="5508048" cy="1027898"/>
            <a:chOff x="3483429" y="827028"/>
            <a:chExt cx="5508048" cy="1027898"/>
          </a:xfrm>
        </p:grpSpPr>
        <p:sp>
          <p:nvSpPr>
            <p:cNvPr id="4" name="Rectangle 3">
              <a:extLst>
                <a:ext uri="{FF2B5EF4-FFF2-40B4-BE49-F238E27FC236}">
                  <a16:creationId xmlns:a16="http://schemas.microsoft.com/office/drawing/2014/main" id="{A6061C38-AC5D-46A9-80CE-0A997FE35BC4}"/>
                </a:ext>
              </a:extLst>
            </p:cNvPr>
            <p:cNvSpPr/>
            <p:nvPr/>
          </p:nvSpPr>
          <p:spPr>
            <a:xfrm>
              <a:off x="3483429" y="1454331"/>
              <a:ext cx="1288868" cy="40059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C5324875-B335-48FE-82DC-08B5A06D6220}"/>
                </a:ext>
              </a:extLst>
            </p:cNvPr>
            <p:cNvCxnSpPr>
              <a:cxnSpLocks/>
            </p:cNvCxnSpPr>
            <p:nvPr/>
          </p:nvCxnSpPr>
          <p:spPr>
            <a:xfrm>
              <a:off x="3483429" y="1454331"/>
              <a:ext cx="1288868" cy="40059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Connecteur droit 8">
              <a:extLst>
                <a:ext uri="{FF2B5EF4-FFF2-40B4-BE49-F238E27FC236}">
                  <a16:creationId xmlns:a16="http://schemas.microsoft.com/office/drawing/2014/main" id="{6E0A5F73-28AA-4465-A90F-2DF714409762}"/>
                </a:ext>
              </a:extLst>
            </p:cNvPr>
            <p:cNvCxnSpPr>
              <a:cxnSpLocks/>
            </p:cNvCxnSpPr>
            <p:nvPr/>
          </p:nvCxnSpPr>
          <p:spPr>
            <a:xfrm flipV="1">
              <a:off x="3483429" y="1454331"/>
              <a:ext cx="1288868" cy="40059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ectangle : coins arrondis 11">
              <a:extLst>
                <a:ext uri="{FF2B5EF4-FFF2-40B4-BE49-F238E27FC236}">
                  <a16:creationId xmlns:a16="http://schemas.microsoft.com/office/drawing/2014/main" id="{AFB99736-BE47-44BD-9CFF-494E84C8A589}"/>
                </a:ext>
              </a:extLst>
            </p:cNvPr>
            <p:cNvSpPr/>
            <p:nvPr/>
          </p:nvSpPr>
          <p:spPr>
            <a:xfrm>
              <a:off x="4693920" y="827028"/>
              <a:ext cx="4297557" cy="531509"/>
            </a:xfrm>
            <a:prstGeom prst="roundRect">
              <a:avLst/>
            </a:prstGeom>
            <a:solidFill>
              <a:srgbClr val="FF0000">
                <a:alpha val="34000"/>
              </a:srgbClr>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Il n’existe plus de situation de CCF programmée sur un temps limité. </a:t>
              </a:r>
            </a:p>
          </p:txBody>
        </p:sp>
        <p:cxnSp>
          <p:nvCxnSpPr>
            <p:cNvPr id="15" name="Connecteur droit avec flèche 14">
              <a:extLst>
                <a:ext uri="{FF2B5EF4-FFF2-40B4-BE49-F238E27FC236}">
                  <a16:creationId xmlns:a16="http://schemas.microsoft.com/office/drawing/2014/main" id="{65C6CAB1-B487-45D2-B528-55D414E0B0F5}"/>
                </a:ext>
              </a:extLst>
            </p:cNvPr>
            <p:cNvCxnSpPr>
              <a:cxnSpLocks/>
              <a:endCxn id="12" idx="1"/>
            </p:cNvCxnSpPr>
            <p:nvPr/>
          </p:nvCxnSpPr>
          <p:spPr>
            <a:xfrm flipV="1">
              <a:off x="3962400" y="1092783"/>
              <a:ext cx="731520" cy="361550"/>
            </a:xfrm>
            <a:prstGeom prst="straightConnector1">
              <a:avLst/>
            </a:prstGeom>
            <a:ln w="38100">
              <a:solidFill>
                <a:srgbClr val="FF0000"/>
              </a:solidFill>
              <a:tailEnd type="triangle"/>
            </a:ln>
          </p:spPr>
          <p:style>
            <a:lnRef idx="2">
              <a:schemeClr val="accent6"/>
            </a:lnRef>
            <a:fillRef idx="0">
              <a:schemeClr val="accent6"/>
            </a:fillRef>
            <a:effectRef idx="1">
              <a:schemeClr val="accent6"/>
            </a:effectRef>
            <a:fontRef idx="minor">
              <a:schemeClr val="tx1"/>
            </a:fontRef>
          </p:style>
        </p:cxnSp>
      </p:grpSp>
      <p:sp>
        <p:nvSpPr>
          <p:cNvPr id="19" name="Ellipse 18">
            <a:extLst>
              <a:ext uri="{FF2B5EF4-FFF2-40B4-BE49-F238E27FC236}">
                <a16:creationId xmlns:a16="http://schemas.microsoft.com/office/drawing/2014/main" id="{1D3204F9-112A-4B4C-B8F4-971DFCE14BB5}"/>
              </a:ext>
            </a:extLst>
          </p:cNvPr>
          <p:cNvSpPr/>
          <p:nvPr/>
        </p:nvSpPr>
        <p:spPr>
          <a:xfrm>
            <a:off x="330926" y="1358537"/>
            <a:ext cx="2182837" cy="3335383"/>
          </a:xfrm>
          <a:prstGeom prst="ellipse">
            <a:avLst/>
          </a:prstGeom>
          <a:gradFill flip="none" rotWithShape="1">
            <a:gsLst>
              <a:gs pos="43385">
                <a:srgbClr val="FEF1E7"/>
              </a:gs>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La certification s’appuie sur « x » situations de formation en établissement et en entreprise.</a:t>
            </a:r>
          </a:p>
        </p:txBody>
      </p:sp>
    </p:spTree>
    <p:extLst>
      <p:ext uri="{BB962C8B-B14F-4D97-AF65-F5344CB8AC3E}">
        <p14:creationId xmlns:p14="http://schemas.microsoft.com/office/powerpoint/2010/main" val="415270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63FE7EAE-C43D-0949-8FAC-186D8B7B8A80}"/>
              </a:ext>
            </a:extLst>
          </p:cNvPr>
          <p:cNvSpPr txBox="1"/>
          <p:nvPr/>
        </p:nvSpPr>
        <p:spPr>
          <a:xfrm>
            <a:off x="126396" y="102227"/>
            <a:ext cx="317516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Référentiels de la filière carrosserie</a:t>
            </a:r>
          </a:p>
        </p:txBody>
      </p:sp>
      <p:sp>
        <p:nvSpPr>
          <p:cNvPr id="5" name="Rectangle : coins arrondis 4">
            <a:extLst>
              <a:ext uri="{FF2B5EF4-FFF2-40B4-BE49-F238E27FC236}">
                <a16:creationId xmlns:a16="http://schemas.microsoft.com/office/drawing/2014/main" id="{E7747EAE-02D0-4F43-AE5F-491CAA102948}"/>
              </a:ext>
            </a:extLst>
          </p:cNvPr>
          <p:cNvSpPr/>
          <p:nvPr/>
        </p:nvSpPr>
        <p:spPr>
          <a:xfrm>
            <a:off x="579119" y="907963"/>
            <a:ext cx="8181703" cy="7053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3600" dirty="0"/>
              <a:t>Plan de formation progressif</a:t>
            </a:r>
          </a:p>
        </p:txBody>
      </p:sp>
      <p:sp>
        <p:nvSpPr>
          <p:cNvPr id="9" name="Rectangle : coins arrondis 8">
            <a:extLst>
              <a:ext uri="{FF2B5EF4-FFF2-40B4-BE49-F238E27FC236}">
                <a16:creationId xmlns:a16="http://schemas.microsoft.com/office/drawing/2014/main" id="{732A7DFE-CE45-4C48-A638-30020E3CA3BC}"/>
              </a:ext>
            </a:extLst>
          </p:cNvPr>
          <p:cNvSpPr/>
          <p:nvPr/>
        </p:nvSpPr>
        <p:spPr>
          <a:xfrm>
            <a:off x="5829482" y="3778057"/>
            <a:ext cx="2867681" cy="3775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2000" dirty="0"/>
              <a:t>Séquences d’évaluation</a:t>
            </a:r>
          </a:p>
        </p:txBody>
      </p:sp>
      <p:sp>
        <p:nvSpPr>
          <p:cNvPr id="12" name="Rectangle : coins arrondis 11">
            <a:extLst>
              <a:ext uri="{FF2B5EF4-FFF2-40B4-BE49-F238E27FC236}">
                <a16:creationId xmlns:a16="http://schemas.microsoft.com/office/drawing/2014/main" id="{0FB6D223-2414-4167-8AFC-0F481724540B}"/>
              </a:ext>
            </a:extLst>
          </p:cNvPr>
          <p:cNvSpPr/>
          <p:nvPr/>
        </p:nvSpPr>
        <p:spPr>
          <a:xfrm>
            <a:off x="1506465" y="3790621"/>
            <a:ext cx="2774617" cy="3775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fr-FR" sz="2000" dirty="0"/>
              <a:t>Séquences de formation</a:t>
            </a:r>
          </a:p>
        </p:txBody>
      </p:sp>
      <p:graphicFrame>
        <p:nvGraphicFramePr>
          <p:cNvPr id="13" name="Diagramme 12">
            <a:extLst>
              <a:ext uri="{FF2B5EF4-FFF2-40B4-BE49-F238E27FC236}">
                <a16:creationId xmlns:a16="http://schemas.microsoft.com/office/drawing/2014/main" id="{1741A832-A68E-4F98-8179-701A73ABC221}"/>
              </a:ext>
            </a:extLst>
          </p:cNvPr>
          <p:cNvGraphicFramePr/>
          <p:nvPr>
            <p:extLst>
              <p:ext uri="{D42A27DB-BD31-4B8C-83A1-F6EECF244321}">
                <p14:modId xmlns:p14="http://schemas.microsoft.com/office/powerpoint/2010/main" val="1408630256"/>
              </p:ext>
            </p:extLst>
          </p:nvPr>
        </p:nvGraphicFramePr>
        <p:xfrm>
          <a:off x="2076617" y="1714225"/>
          <a:ext cx="5186706" cy="2573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lèche : droite rayée 13">
            <a:extLst>
              <a:ext uri="{FF2B5EF4-FFF2-40B4-BE49-F238E27FC236}">
                <a16:creationId xmlns:a16="http://schemas.microsoft.com/office/drawing/2014/main" id="{B4FEBB29-BE62-4D25-B78B-170F98A9E346}"/>
              </a:ext>
            </a:extLst>
          </p:cNvPr>
          <p:cNvSpPr/>
          <p:nvPr/>
        </p:nvSpPr>
        <p:spPr>
          <a:xfrm>
            <a:off x="1506465" y="4435807"/>
            <a:ext cx="7052918" cy="605466"/>
          </a:xfrm>
          <a:prstGeom prst="stripedRightArrow">
            <a:avLst/>
          </a:prstGeom>
          <a:solidFill>
            <a:schemeClr val="accent6">
              <a:lumMod val="40000"/>
              <a:lumOff val="6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solidFill>
                  <a:schemeClr val="tx1"/>
                </a:solidFill>
              </a:rPr>
              <a:t>Associations successives de situations spécifiques</a:t>
            </a:r>
          </a:p>
        </p:txBody>
      </p:sp>
      <p:sp>
        <p:nvSpPr>
          <p:cNvPr id="15" name="Rectangle : coins arrondis 14">
            <a:extLst>
              <a:ext uri="{FF2B5EF4-FFF2-40B4-BE49-F238E27FC236}">
                <a16:creationId xmlns:a16="http://schemas.microsoft.com/office/drawing/2014/main" id="{BBB168D3-89D9-403B-9E5D-FC0C71906C5A}"/>
              </a:ext>
            </a:extLst>
          </p:cNvPr>
          <p:cNvSpPr/>
          <p:nvPr/>
        </p:nvSpPr>
        <p:spPr>
          <a:xfrm>
            <a:off x="5922546" y="1764298"/>
            <a:ext cx="2774617" cy="377552"/>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fr-FR" sz="2000" dirty="0"/>
              <a:t>Activités en Entreprises</a:t>
            </a:r>
          </a:p>
        </p:txBody>
      </p:sp>
      <p:sp>
        <p:nvSpPr>
          <p:cNvPr id="16" name="Rectangle : coins arrondis 15">
            <a:extLst>
              <a:ext uri="{FF2B5EF4-FFF2-40B4-BE49-F238E27FC236}">
                <a16:creationId xmlns:a16="http://schemas.microsoft.com/office/drawing/2014/main" id="{0327A46A-6461-489A-874D-CD5955D2B3EC}"/>
              </a:ext>
            </a:extLst>
          </p:cNvPr>
          <p:cNvSpPr/>
          <p:nvPr/>
        </p:nvSpPr>
        <p:spPr>
          <a:xfrm>
            <a:off x="252549" y="1781387"/>
            <a:ext cx="3895974" cy="377552"/>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fr-FR" sz="2000" dirty="0">
                <a:solidFill>
                  <a:schemeClr val="tx1"/>
                </a:solidFill>
              </a:rPr>
              <a:t>Activités en Centre de formation</a:t>
            </a:r>
          </a:p>
        </p:txBody>
      </p:sp>
    </p:spTree>
    <p:extLst>
      <p:ext uri="{BB962C8B-B14F-4D97-AF65-F5344CB8AC3E}">
        <p14:creationId xmlns:p14="http://schemas.microsoft.com/office/powerpoint/2010/main" val="166491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63FE7EAE-C43D-0949-8FAC-186D8B7B8A80}"/>
              </a:ext>
            </a:extLst>
          </p:cNvPr>
          <p:cNvSpPr txBox="1"/>
          <p:nvPr/>
        </p:nvSpPr>
        <p:spPr>
          <a:xfrm>
            <a:off x="126396" y="102227"/>
            <a:ext cx="317516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Référentiels de la filière carrosserie</a:t>
            </a:r>
          </a:p>
        </p:txBody>
      </p:sp>
      <p:sp>
        <p:nvSpPr>
          <p:cNvPr id="5" name="Rectangle : coins arrondis 4">
            <a:extLst>
              <a:ext uri="{FF2B5EF4-FFF2-40B4-BE49-F238E27FC236}">
                <a16:creationId xmlns:a16="http://schemas.microsoft.com/office/drawing/2014/main" id="{E7747EAE-02D0-4F43-AE5F-491CAA102948}"/>
              </a:ext>
            </a:extLst>
          </p:cNvPr>
          <p:cNvSpPr/>
          <p:nvPr/>
        </p:nvSpPr>
        <p:spPr>
          <a:xfrm>
            <a:off x="289559" y="893876"/>
            <a:ext cx="8181703" cy="5604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2400" dirty="0"/>
              <a:t>Suivi de l’évolution de l’acquisition de toutes les compétences </a:t>
            </a:r>
          </a:p>
        </p:txBody>
      </p:sp>
      <p:graphicFrame>
        <p:nvGraphicFramePr>
          <p:cNvPr id="6" name="Diagramme 5">
            <a:extLst>
              <a:ext uri="{FF2B5EF4-FFF2-40B4-BE49-F238E27FC236}">
                <a16:creationId xmlns:a16="http://schemas.microsoft.com/office/drawing/2014/main" id="{1B617705-AA9F-47A8-98F0-B3B2CF55B927}"/>
              </a:ext>
            </a:extLst>
          </p:cNvPr>
          <p:cNvGraphicFramePr/>
          <p:nvPr>
            <p:extLst>
              <p:ext uri="{D42A27DB-BD31-4B8C-83A1-F6EECF244321}">
                <p14:modId xmlns:p14="http://schemas.microsoft.com/office/powerpoint/2010/main" val="2705401304"/>
              </p:ext>
            </p:extLst>
          </p:nvPr>
        </p:nvGraphicFramePr>
        <p:xfrm>
          <a:off x="1140822" y="1184025"/>
          <a:ext cx="6557556" cy="306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CFCAB0C2-B37B-4D0B-B7C9-3EA266B795F3}"/>
              </a:ext>
            </a:extLst>
          </p:cNvPr>
          <p:cNvSpPr txBox="1"/>
          <p:nvPr/>
        </p:nvSpPr>
        <p:spPr>
          <a:xfrm>
            <a:off x="154638" y="3840944"/>
            <a:ext cx="8834724" cy="1200329"/>
          </a:xfrm>
          <a:prstGeom prst="rect">
            <a:avLst/>
          </a:prstGeom>
          <a:noFill/>
        </p:spPr>
        <p:txBody>
          <a:bodyPr wrap="square" rtlCol="0">
            <a:spAutoFit/>
          </a:bodyPr>
          <a:lstStyle/>
          <a:p>
            <a:pPr algn="just"/>
            <a:r>
              <a:rPr lang="fr-FR" dirty="0"/>
              <a:t>Une certification adaptée et simple prenant appui sur un développement piloté de compétences, une prise en compte des compétences diffusées en centre et en entreprise au regard des possibilités des plateaux techniques, du temps de formation plus disponible, des situations d’évaluation plus justes car progressives.</a:t>
            </a:r>
          </a:p>
        </p:txBody>
      </p:sp>
    </p:spTree>
    <p:extLst>
      <p:ext uri="{BB962C8B-B14F-4D97-AF65-F5344CB8AC3E}">
        <p14:creationId xmlns:p14="http://schemas.microsoft.com/office/powerpoint/2010/main" val="95709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63FE7EAE-C43D-0949-8FAC-186D8B7B8A80}"/>
              </a:ext>
            </a:extLst>
          </p:cNvPr>
          <p:cNvSpPr txBox="1"/>
          <p:nvPr/>
        </p:nvSpPr>
        <p:spPr>
          <a:xfrm>
            <a:off x="91561" y="102227"/>
            <a:ext cx="2422202" cy="338554"/>
          </a:xfrm>
          <a:prstGeom prst="rect">
            <a:avLst/>
          </a:prstGeom>
          <a:noFill/>
        </p:spPr>
        <p:txBody>
          <a:bodyPr wrap="none" rtlCol="0">
            <a:spAutoFit/>
          </a:bodyPr>
          <a:lstStyle/>
          <a:p>
            <a:pPr lvl="0">
              <a:defRPr/>
            </a:pPr>
            <a:r>
              <a:rPr lang="fr-FR" sz="1600" b="1" dirty="0">
                <a:solidFill>
                  <a:prstClr val="black"/>
                </a:solidFill>
              </a:rPr>
              <a:t>Organisation pédagogique</a:t>
            </a: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ZoneTexte 1">
            <a:extLst>
              <a:ext uri="{FF2B5EF4-FFF2-40B4-BE49-F238E27FC236}">
                <a16:creationId xmlns:a16="http://schemas.microsoft.com/office/drawing/2014/main" id="{E521478B-3CB9-4787-A489-C800FBF9111E}"/>
              </a:ext>
            </a:extLst>
          </p:cNvPr>
          <p:cNvSpPr txBox="1"/>
          <p:nvPr/>
        </p:nvSpPr>
        <p:spPr>
          <a:xfrm>
            <a:off x="152522" y="827028"/>
            <a:ext cx="8556050" cy="830997"/>
          </a:xfrm>
          <a:prstGeom prst="rect">
            <a:avLst/>
          </a:prstGeom>
          <a:noFill/>
        </p:spPr>
        <p:txBody>
          <a:bodyPr wrap="square" rtlCol="0">
            <a:spAutoFit/>
          </a:bodyPr>
          <a:lstStyle/>
          <a:p>
            <a:r>
              <a:rPr lang="fr-FR" sz="2400" b="1" dirty="0"/>
              <a:t>Pour la filière carrosserie</a:t>
            </a:r>
          </a:p>
          <a:p>
            <a:endParaRPr lang="fr-FR" sz="2400" b="1" dirty="0"/>
          </a:p>
        </p:txBody>
      </p:sp>
      <p:graphicFrame>
        <p:nvGraphicFramePr>
          <p:cNvPr id="3" name="Diagramme 2">
            <a:extLst>
              <a:ext uri="{FF2B5EF4-FFF2-40B4-BE49-F238E27FC236}">
                <a16:creationId xmlns:a16="http://schemas.microsoft.com/office/drawing/2014/main" id="{8D8EFEDD-D81C-4694-B891-0F5880134FB4}"/>
              </a:ext>
            </a:extLst>
          </p:cNvPr>
          <p:cNvGraphicFramePr/>
          <p:nvPr>
            <p:extLst>
              <p:ext uri="{D42A27DB-BD31-4B8C-83A1-F6EECF244321}">
                <p14:modId xmlns:p14="http://schemas.microsoft.com/office/powerpoint/2010/main" val="2926024081"/>
              </p:ext>
            </p:extLst>
          </p:nvPr>
        </p:nvGraphicFramePr>
        <p:xfrm>
          <a:off x="2377439" y="1210129"/>
          <a:ext cx="5982789" cy="3848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625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914701" y="1716714"/>
            <a:ext cx="7126014" cy="2123658"/>
          </a:xfrm>
          <a:prstGeom prst="rect">
            <a:avLst/>
          </a:prstGeom>
          <a:noFill/>
        </p:spPr>
        <p:txBody>
          <a:bodyPr wrap="square" rtlCol="0">
            <a:spAutoFit/>
          </a:bodyPr>
          <a:lstStyle/>
          <a:p>
            <a:pPr lvl="0" algn="ctr">
              <a:defRPr/>
            </a:pPr>
            <a:r>
              <a:rPr lang="fr-FR" sz="3600" b="1" dirty="0">
                <a:solidFill>
                  <a:prstClr val="white"/>
                </a:solidFill>
              </a:rPr>
              <a:t>Le Processus d’habilitation CCF</a:t>
            </a:r>
            <a:endParaRPr lang="fr-FR" sz="2400" b="1" dirty="0">
              <a:solidFill>
                <a:prstClr val="whit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Les spécificités des référentiels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de la filière carrosserie peinture</a:t>
            </a:r>
          </a:p>
        </p:txBody>
      </p:sp>
      <p:sp>
        <p:nvSpPr>
          <p:cNvPr id="6" name="ZoneTexte 5">
            <a:extLst>
              <a:ext uri="{FF2B5EF4-FFF2-40B4-BE49-F238E27FC236}">
                <a16:creationId xmlns:a16="http://schemas.microsoft.com/office/drawing/2014/main" id="{96083F75-F606-1622-FE07-58CC2F1F7D90}"/>
              </a:ext>
            </a:extLst>
          </p:cNvPr>
          <p:cNvSpPr txBox="1"/>
          <p:nvPr/>
        </p:nvSpPr>
        <p:spPr>
          <a:xfrm>
            <a:off x="-508764" y="-61908"/>
            <a:ext cx="457887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RENOVATION DES REFERENTIELS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DE LA FILIERE CARROSSERIE</a:t>
            </a:r>
          </a:p>
        </p:txBody>
      </p:sp>
    </p:spTree>
    <p:extLst>
      <p:ext uri="{BB962C8B-B14F-4D97-AF65-F5344CB8AC3E}">
        <p14:creationId xmlns:p14="http://schemas.microsoft.com/office/powerpoint/2010/main" val="2605681294"/>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2.xml><?xml version="1.0" encoding="utf-8"?>
<ds:datastoreItem xmlns:ds="http://schemas.openxmlformats.org/officeDocument/2006/customXml" ds:itemID="{FA2790E1-966A-497A-ABBD-24ECAA34A18E}">
  <ds:schemaRefs>
    <ds:schemaRef ds:uri="http://schemas.openxmlformats.org/package/2006/metadata/core-properties"/>
    <ds:schemaRef ds:uri="http://purl.org/dc/dcmitype/"/>
    <ds:schemaRef ds:uri="http://purl.org/dc/terms/"/>
    <ds:schemaRef ds:uri="http://purl.org/dc/elements/1.1/"/>
    <ds:schemaRef ds:uri="http://www.w3.org/XML/1998/namespace"/>
    <ds:schemaRef ds:uri="http://schemas.microsoft.com/office/infopath/2007/PartnerControls"/>
    <ds:schemaRef ds:uri="http://schemas.microsoft.com/office/2006/documentManagement/types"/>
    <ds:schemaRef ds:uri="d9b8819f-644e-4e2e-bf09-8a76532e681c"/>
    <ds:schemaRef ds:uri="http://schemas.microsoft.com/office/2006/metadata/properties"/>
  </ds:schemaRefs>
</ds:datastoreItem>
</file>

<file path=customXml/itemProps3.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9714</TotalTime>
  <Words>532</Words>
  <Application>Microsoft Office PowerPoint</Application>
  <PresentationFormat>Affichage à l'écran (16:9)</PresentationFormat>
  <Paragraphs>71</Paragraphs>
  <Slides>9</Slides>
  <Notes>9</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9</vt:i4>
      </vt:variant>
    </vt:vector>
  </HeadingPairs>
  <TitlesOfParts>
    <vt:vector size="17" baseType="lpstr">
      <vt:lpstr>Arial</vt:lpstr>
      <vt:lpstr>Calibri</vt:lpstr>
      <vt:lpstr>Verdana</vt:lpstr>
      <vt:lpstr>Wingdings</vt:lpstr>
      <vt:lpstr>page de presentation et de partie</vt:lpstr>
      <vt:lpstr>2_page de presentation et de partie</vt:lpstr>
      <vt:lpstr>1_page de presentation et de partie</vt:lpstr>
      <vt:lpstr>3_page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Matrice IGAENR 2018</dc:title>
  <dc:creator>Administrateur MEN</dc:creator>
  <cp:lastModifiedBy>Linas Helene</cp:lastModifiedBy>
  <cp:revision>439</cp:revision>
  <cp:lastPrinted>2015-02-04T16:19:06Z</cp:lastPrinted>
  <dcterms:created xsi:type="dcterms:W3CDTF">2015-02-04T10:43:31Z</dcterms:created>
  <dcterms:modified xsi:type="dcterms:W3CDTF">2023-04-18T21:55:57Z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