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0" r:id="rId5"/>
    <p:sldId id="296" r:id="rId6"/>
    <p:sldId id="297" r:id="rId7"/>
    <p:sldId id="298" r:id="rId8"/>
    <p:sldId id="300" r:id="rId9"/>
    <p:sldId id="299" r:id="rId10"/>
    <p:sldId id="301" r:id="rId11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A1E3"/>
    <a:srgbClr val="FF9966"/>
    <a:srgbClr val="8B0534"/>
    <a:srgbClr val="339933"/>
    <a:srgbClr val="FF9900"/>
    <a:srgbClr val="FF3300"/>
    <a:srgbClr val="CC3300"/>
    <a:srgbClr val="FFFF99"/>
    <a:srgbClr val="FFCC66"/>
    <a:srgbClr val="205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8" autoAdjust="0"/>
    <p:restoredTop sz="94675" autoAdjust="0"/>
  </p:normalViewPr>
  <p:slideViewPr>
    <p:cSldViewPr>
      <p:cViewPr>
        <p:scale>
          <a:sx n="95" d="100"/>
          <a:sy n="95" d="100"/>
        </p:scale>
        <p:origin x="-142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832973\AppData\Local\Temp\Donn&#233;es%20pop%20mondia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832973\AppData\Local\Temp\Donn&#233;es%20pop%20mondia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832973\AppData\Local\Temp\Analysis_2018oct16124202.csv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ra\partages\UA1487_data\2.%20Coordination%20par%20ann&#233;e\2018\00%20Notes\GDP%20per%20capita%20E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84101302752976E-2"/>
          <c:y val="0.31144831812858681"/>
          <c:w val="0.87916606773037753"/>
          <c:h val="0.54993957866248011"/>
        </c:manualLayout>
      </c:layout>
      <c:areaChart>
        <c:grouping val="stacked"/>
        <c:varyColors val="0"/>
        <c:ser>
          <c:idx val="0"/>
          <c:order val="0"/>
          <c:tx>
            <c:strRef>
              <c:f>Data!$B$13</c:f>
              <c:strCache>
                <c:ptCount val="1"/>
                <c:pt idx="0">
                  <c:v>Afrique</c:v>
                </c:pt>
              </c:strCache>
            </c:strRef>
          </c:tx>
          <c:spPr>
            <a:solidFill>
              <a:srgbClr val="6FA1E3"/>
            </a:solidFill>
          </c:spPr>
          <c:cat>
            <c:numRef>
              <c:f>Data!$E$2:$EY$2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Data!$E$13:$EY$13</c:f>
              <c:numCache>
                <c:formatCode>General</c:formatCode>
                <c:ptCount val="151"/>
                <c:pt idx="0">
                  <c:v>0.228670019</c:v>
                </c:pt>
                <c:pt idx="1">
                  <c:v>0.23327704899999999</c:v>
                </c:pt>
                <c:pt idx="2">
                  <c:v>0.23811312100000001</c:v>
                </c:pt>
                <c:pt idx="3">
                  <c:v>0.243177791</c:v>
                </c:pt>
                <c:pt idx="4">
                  <c:v>0.24847149700000001</c:v>
                </c:pt>
                <c:pt idx="5">
                  <c:v>0.25399502499999999</c:v>
                </c:pt>
                <c:pt idx="6">
                  <c:v>0.25975019500000002</c:v>
                </c:pt>
                <c:pt idx="7">
                  <c:v>0.26573928099999999</c:v>
                </c:pt>
                <c:pt idx="8">
                  <c:v>0.27196526100000001</c:v>
                </c:pt>
                <c:pt idx="9">
                  <c:v>0.278431545</c:v>
                </c:pt>
                <c:pt idx="10">
                  <c:v>0.285142006</c:v>
                </c:pt>
                <c:pt idx="11">
                  <c:v>0.29210007900000001</c:v>
                </c:pt>
                <c:pt idx="12">
                  <c:v>0.29930923100000001</c:v>
                </c:pt>
                <c:pt idx="13">
                  <c:v>0.30677211200000004</c:v>
                </c:pt>
                <c:pt idx="14">
                  <c:v>0.31449139100000001</c:v>
                </c:pt>
                <c:pt idx="15">
                  <c:v>0.32247063400000003</c:v>
                </c:pt>
                <c:pt idx="16">
                  <c:v>0.33072040699999999</c:v>
                </c:pt>
                <c:pt idx="17">
                  <c:v>0.339247878</c:v>
                </c:pt>
                <c:pt idx="18">
                  <c:v>0.34804988100000001</c:v>
                </c:pt>
                <c:pt idx="19">
                  <c:v>0.35711979399999999</c:v>
                </c:pt>
                <c:pt idx="20">
                  <c:v>0.36645892899999999</c:v>
                </c:pt>
                <c:pt idx="21">
                  <c:v>0.37606725699999999</c:v>
                </c:pt>
                <c:pt idx="22">
                  <c:v>0.385965161</c:v>
                </c:pt>
                <c:pt idx="23">
                  <c:v>0.39619887500000001</c:v>
                </c:pt>
                <c:pt idx="24">
                  <c:v>0.40682820600000003</c:v>
                </c:pt>
                <c:pt idx="25">
                  <c:v>0.41789807400000001</c:v>
                </c:pt>
                <c:pt idx="26">
                  <c:v>0.42942476099999999</c:v>
                </c:pt>
                <c:pt idx="27">
                  <c:v>0.44140417900000001</c:v>
                </c:pt>
                <c:pt idx="28">
                  <c:v>0.45383479200000004</c:v>
                </c:pt>
                <c:pt idx="29">
                  <c:v>0.466707331</c:v>
                </c:pt>
                <c:pt idx="30">
                  <c:v>0.48001220899999997</c:v>
                </c:pt>
                <c:pt idx="31">
                  <c:v>0.49374769900000004</c:v>
                </c:pt>
                <c:pt idx="32">
                  <c:v>0.50791046500000003</c:v>
                </c:pt>
                <c:pt idx="33">
                  <c:v>0.52248554999999997</c:v>
                </c:pt>
                <c:pt idx="34">
                  <c:v>0.53745370299999995</c:v>
                </c:pt>
                <c:pt idx="35">
                  <c:v>0.55279622800000006</c:v>
                </c:pt>
                <c:pt idx="36">
                  <c:v>0.56850561100000008</c:v>
                </c:pt>
                <c:pt idx="37">
                  <c:v>0.58456918599999996</c:v>
                </c:pt>
                <c:pt idx="38">
                  <c:v>0.60095670099999998</c:v>
                </c:pt>
                <c:pt idx="39">
                  <c:v>0.61763201199999995</c:v>
                </c:pt>
                <c:pt idx="40">
                  <c:v>0.63456704399999997</c:v>
                </c:pt>
                <c:pt idx="41">
                  <c:v>0.65176310599999998</c:v>
                </c:pt>
                <c:pt idx="42">
                  <c:v>0.66922134199999994</c:v>
                </c:pt>
                <c:pt idx="43">
                  <c:v>0.68691686200000002</c:v>
                </c:pt>
                <c:pt idx="44">
                  <c:v>0.70482079900000005</c:v>
                </c:pt>
                <c:pt idx="45">
                  <c:v>0.72292196100000006</c:v>
                </c:pt>
                <c:pt idx="46">
                  <c:v>0.74122051899999997</c:v>
                </c:pt>
                <c:pt idx="47">
                  <c:v>0.75975278899999998</c:v>
                </c:pt>
                <c:pt idx="48">
                  <c:v>0.77859223600000005</c:v>
                </c:pt>
                <c:pt idx="49">
                  <c:v>0.797836027</c:v>
                </c:pt>
                <c:pt idx="50">
                  <c:v>0.8175660039999999</c:v>
                </c:pt>
                <c:pt idx="51">
                  <c:v>0.83782092799999996</c:v>
                </c:pt>
                <c:pt idx="52">
                  <c:v>0.85862259699999999</c:v>
                </c:pt>
                <c:pt idx="53">
                  <c:v>0.88001686600000006</c:v>
                </c:pt>
                <c:pt idx="54">
                  <c:v>0.90204860100000006</c:v>
                </c:pt>
                <c:pt idx="55">
                  <c:v>0.92475770800000001</c:v>
                </c:pt>
                <c:pt idx="56">
                  <c:v>0.94815616599999997</c:v>
                </c:pt>
                <c:pt idx="57">
                  <c:v>0.97226596099999996</c:v>
                </c:pt>
                <c:pt idx="58">
                  <c:v>0.99714467000000007</c:v>
                </c:pt>
                <c:pt idx="59">
                  <c:v>1.022858654</c:v>
                </c:pt>
                <c:pt idx="60">
                  <c:v>1.0494463440000001</c:v>
                </c:pt>
                <c:pt idx="61">
                  <c:v>1.0769338130000001</c:v>
                </c:pt>
                <c:pt idx="62">
                  <c:v>1.1052852679999998</c:v>
                </c:pt>
                <c:pt idx="63">
                  <c:v>1.1343981920000001</c:v>
                </c:pt>
                <c:pt idx="64">
                  <c:v>1.1641297890000002</c:v>
                </c:pt>
                <c:pt idx="65">
                  <c:v>1.1943699080000001</c:v>
                </c:pt>
                <c:pt idx="66">
                  <c:v>1.22508051</c:v>
                </c:pt>
                <c:pt idx="67">
                  <c:v>1.256268025</c:v>
                </c:pt>
                <c:pt idx="68">
                  <c:v>1.287920518</c:v>
                </c:pt>
                <c:pt idx="69">
                  <c:v>1.320038716</c:v>
                </c:pt>
                <c:pt idx="70">
                  <c:v>1.3526221890000001</c:v>
                </c:pt>
                <c:pt idx="71">
                  <c:v>1.385654615</c:v>
                </c:pt>
                <c:pt idx="72">
                  <c:v>1.4191223959999999</c:v>
                </c:pt>
                <c:pt idx="73">
                  <c:v>1.4530342709999999</c:v>
                </c:pt>
                <c:pt idx="74">
                  <c:v>1.487406129</c:v>
                </c:pt>
                <c:pt idx="75">
                  <c:v>1.522250093</c:v>
                </c:pt>
                <c:pt idx="76">
                  <c:v>1.5575625749999999</c:v>
                </c:pt>
                <c:pt idx="77">
                  <c:v>1.593338261</c:v>
                </c:pt>
                <c:pt idx="78">
                  <c:v>1.629585987</c:v>
                </c:pt>
                <c:pt idx="79">
                  <c:v>1.666317064</c:v>
                </c:pt>
                <c:pt idx="80">
                  <c:v>1.703537504</c:v>
                </c:pt>
                <c:pt idx="81">
                  <c:v>1.741243659</c:v>
                </c:pt>
                <c:pt idx="82">
                  <c:v>1.779425239</c:v>
                </c:pt>
                <c:pt idx="83">
                  <c:v>1.8180717290000001</c:v>
                </c:pt>
                <c:pt idx="84">
                  <c:v>1.8571696029999998</c:v>
                </c:pt>
                <c:pt idx="85">
                  <c:v>1.896703697</c:v>
                </c:pt>
                <c:pt idx="86">
                  <c:v>1.936661446</c:v>
                </c:pt>
                <c:pt idx="87">
                  <c:v>1.977026733</c:v>
                </c:pt>
                <c:pt idx="88">
                  <c:v>2.017774373</c:v>
                </c:pt>
                <c:pt idx="89">
                  <c:v>2.058875145</c:v>
                </c:pt>
                <c:pt idx="90">
                  <c:v>2.1003017310000001</c:v>
                </c:pt>
                <c:pt idx="91">
                  <c:v>2.1420340320000002</c:v>
                </c:pt>
                <c:pt idx="92">
                  <c:v>2.1840527320000001</c:v>
                </c:pt>
                <c:pt idx="93">
                  <c:v>2.2263317269999998</c:v>
                </c:pt>
                <c:pt idx="94">
                  <c:v>2.2688430499999996</c:v>
                </c:pt>
                <c:pt idx="95">
                  <c:v>2.3115613260000001</c:v>
                </c:pt>
                <c:pt idx="96">
                  <c:v>2.354463822</c:v>
                </c:pt>
                <c:pt idx="97">
                  <c:v>2.397531544</c:v>
                </c:pt>
                <c:pt idx="98">
                  <c:v>2.4407469389999998</c:v>
                </c:pt>
                <c:pt idx="99">
                  <c:v>2.4840942000000004</c:v>
                </c:pt>
                <c:pt idx="100">
                  <c:v>2.527556761</c:v>
                </c:pt>
                <c:pt idx="101">
                  <c:v>2.5711171390000001</c:v>
                </c:pt>
                <c:pt idx="102">
                  <c:v>2.614755642</c:v>
                </c:pt>
                <c:pt idx="103">
                  <c:v>2.6584511150000001</c:v>
                </c:pt>
                <c:pt idx="104">
                  <c:v>2.7021813339999996</c:v>
                </c:pt>
                <c:pt idx="105">
                  <c:v>2.7459264070000002</c:v>
                </c:pt>
                <c:pt idx="106">
                  <c:v>2.7896669270000003</c:v>
                </c:pt>
                <c:pt idx="107">
                  <c:v>2.8333884819999997</c:v>
                </c:pt>
                <c:pt idx="108">
                  <c:v>2.8770815279999997</c:v>
                </c:pt>
                <c:pt idx="109">
                  <c:v>2.92073947</c:v>
                </c:pt>
                <c:pt idx="110">
                  <c:v>2.9643530820000001</c:v>
                </c:pt>
                <c:pt idx="111">
                  <c:v>3.0079069249999999</c:v>
                </c:pt>
                <c:pt idx="112">
                  <c:v>3.0513820370000002</c:v>
                </c:pt>
                <c:pt idx="113">
                  <c:v>3.0947614909999999</c:v>
                </c:pt>
                <c:pt idx="114">
                  <c:v>3.138027267</c:v>
                </c:pt>
                <c:pt idx="115">
                  <c:v>3.1811608539999998</c:v>
                </c:pt>
                <c:pt idx="116">
                  <c:v>3.2241453330000001</c:v>
                </c:pt>
                <c:pt idx="117">
                  <c:v>3.2669618330000003</c:v>
                </c:pt>
                <c:pt idx="118">
                  <c:v>3.309587756</c:v>
                </c:pt>
                <c:pt idx="119">
                  <c:v>3.3519985070000002</c:v>
                </c:pt>
                <c:pt idx="120">
                  <c:v>3.394171069</c:v>
                </c:pt>
                <c:pt idx="121">
                  <c:v>3.4360863879999997</c:v>
                </c:pt>
                <c:pt idx="122">
                  <c:v>3.4777266140000003</c:v>
                </c:pt>
                <c:pt idx="123">
                  <c:v>3.5190718350000001</c:v>
                </c:pt>
                <c:pt idx="124">
                  <c:v>3.5601018300000002</c:v>
                </c:pt>
                <c:pt idx="125">
                  <c:v>3.6007976909999999</c:v>
                </c:pt>
                <c:pt idx="126">
                  <c:v>3.641141475</c:v>
                </c:pt>
                <c:pt idx="127">
                  <c:v>3.6811167170000001</c:v>
                </c:pt>
                <c:pt idx="128">
                  <c:v>3.720708116</c:v>
                </c:pt>
                <c:pt idx="129">
                  <c:v>3.7599011990000002</c:v>
                </c:pt>
                <c:pt idx="130">
                  <c:v>3.7986817149999998</c:v>
                </c:pt>
                <c:pt idx="131">
                  <c:v>3.837034622</c:v>
                </c:pt>
                <c:pt idx="132">
                  <c:v>3.8749450580000002</c:v>
                </c:pt>
                <c:pt idx="133">
                  <c:v>3.912399374</c:v>
                </c:pt>
                <c:pt idx="134">
                  <c:v>3.9493843119999998</c:v>
                </c:pt>
                <c:pt idx="135">
                  <c:v>3.9858867459999998</c:v>
                </c:pt>
                <c:pt idx="136">
                  <c:v>4.0218943869999997</c:v>
                </c:pt>
                <c:pt idx="137">
                  <c:v>4.057394393</c:v>
                </c:pt>
                <c:pt idx="138">
                  <c:v>4.0923734720000002</c:v>
                </c:pt>
                <c:pt idx="139">
                  <c:v>4.126818332</c:v>
                </c:pt>
                <c:pt idx="140">
                  <c:v>4.1607165039999998</c:v>
                </c:pt>
                <c:pt idx="141">
                  <c:v>4.1940570859999999</c:v>
                </c:pt>
                <c:pt idx="142">
                  <c:v>4.226830047</c:v>
                </c:pt>
                <c:pt idx="143">
                  <c:v>4.2590266640000003</c:v>
                </c:pt>
                <c:pt idx="144">
                  <c:v>4.2906385340000002</c:v>
                </c:pt>
                <c:pt idx="145">
                  <c:v>4.32165759</c:v>
                </c:pt>
                <c:pt idx="146">
                  <c:v>4.3520759469999994</c:v>
                </c:pt>
                <c:pt idx="147">
                  <c:v>4.3818858519999999</c:v>
                </c:pt>
                <c:pt idx="148">
                  <c:v>4.411079612</c:v>
                </c:pt>
                <c:pt idx="149">
                  <c:v>4.4396496579999996</c:v>
                </c:pt>
                <c:pt idx="150">
                  <c:v>4.4675884330000004</c:v>
                </c:pt>
              </c:numCache>
            </c:numRef>
          </c:val>
        </c:ser>
        <c:ser>
          <c:idx val="1"/>
          <c:order val="1"/>
          <c:tx>
            <c:strRef>
              <c:f>Data!$B$14</c:f>
              <c:strCache>
                <c:ptCount val="1"/>
                <c:pt idx="0">
                  <c:v>Asie</c:v>
                </c:pt>
              </c:strCache>
            </c:strRef>
          </c:tx>
          <c:spPr>
            <a:solidFill>
              <a:srgbClr val="FF9966"/>
            </a:solidFill>
          </c:spPr>
          <c:cat>
            <c:numRef>
              <c:f>Data!$E$2:$EY$2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Data!$E$14:$EY$14</c:f>
              <c:numCache>
                <c:formatCode>General</c:formatCode>
                <c:ptCount val="151"/>
                <c:pt idx="0">
                  <c:v>1.4040615900000002</c:v>
                </c:pt>
                <c:pt idx="1">
                  <c:v>1.4345347849999999</c:v>
                </c:pt>
                <c:pt idx="2">
                  <c:v>1.4631598160000001</c:v>
                </c:pt>
                <c:pt idx="3">
                  <c:v>1.4908357139999999</c:v>
                </c:pt>
                <c:pt idx="4">
                  <c:v>1.5183030100000001</c:v>
                </c:pt>
                <c:pt idx="5">
                  <c:v>1.546143227</c:v>
                </c:pt>
                <c:pt idx="6">
                  <c:v>1.5747726529999999</c:v>
                </c:pt>
                <c:pt idx="7">
                  <c:v>1.6044487949999999</c:v>
                </c:pt>
                <c:pt idx="8">
                  <c:v>1.6352884339999998</c:v>
                </c:pt>
                <c:pt idx="9">
                  <c:v>1.6672976289999999</c:v>
                </c:pt>
                <c:pt idx="10">
                  <c:v>1.7004627520000002</c:v>
                </c:pt>
                <c:pt idx="11">
                  <c:v>1.7348470649999999</c:v>
                </c:pt>
                <c:pt idx="12">
                  <c:v>1.7706756289999999</c:v>
                </c:pt>
                <c:pt idx="13">
                  <c:v>1.8083712649999999</c:v>
                </c:pt>
                <c:pt idx="14">
                  <c:v>1.848452049</c:v>
                </c:pt>
                <c:pt idx="15">
                  <c:v>1.8912287350000001</c:v>
                </c:pt>
                <c:pt idx="16">
                  <c:v>1.936862071</c:v>
                </c:pt>
                <c:pt idx="17">
                  <c:v>1.9850861899999999</c:v>
                </c:pt>
                <c:pt idx="18">
                  <c:v>2.0352382840000001</c:v>
                </c:pt>
                <c:pt idx="19">
                  <c:v>2.0863933440000002</c:v>
                </c:pt>
                <c:pt idx="20">
                  <c:v>2.1378283950000001</c:v>
                </c:pt>
                <c:pt idx="21">
                  <c:v>2.189385932</c:v>
                </c:pt>
                <c:pt idx="22">
                  <c:v>2.2410968530000002</c:v>
                </c:pt>
                <c:pt idx="23">
                  <c:v>2.2926663569999999</c:v>
                </c:pt>
                <c:pt idx="24">
                  <c:v>2.343802562</c:v>
                </c:pt>
                <c:pt idx="25">
                  <c:v>2.3943380040000002</c:v>
                </c:pt>
                <c:pt idx="26">
                  <c:v>2.444094013</c:v>
                </c:pt>
                <c:pt idx="27">
                  <c:v>2.493191935</c:v>
                </c:pt>
                <c:pt idx="28">
                  <c:v>2.5421577310000001</c:v>
                </c:pt>
                <c:pt idx="29">
                  <c:v>2.5917348580000001</c:v>
                </c:pt>
                <c:pt idx="30">
                  <c:v>2.642488969</c:v>
                </c:pt>
                <c:pt idx="31">
                  <c:v>2.694423536</c:v>
                </c:pt>
                <c:pt idx="32">
                  <c:v>2.747435334</c:v>
                </c:pt>
                <c:pt idx="33">
                  <c:v>2.8018309029999999</c:v>
                </c:pt>
                <c:pt idx="34">
                  <c:v>2.8579563539999997</c:v>
                </c:pt>
                <c:pt idx="35">
                  <c:v>2.9159534440000003</c:v>
                </c:pt>
                <c:pt idx="36">
                  <c:v>2.9760231940000001</c:v>
                </c:pt>
                <c:pt idx="37">
                  <c:v>3.0378156000000001</c:v>
                </c:pt>
                <c:pt idx="38">
                  <c:v>3.1002271690000001</c:v>
                </c:pt>
                <c:pt idx="39">
                  <c:v>3.161768286</c:v>
                </c:pt>
                <c:pt idx="40">
                  <c:v>3.2213417190000002</c:v>
                </c:pt>
                <c:pt idx="41">
                  <c:v>3.2785513429999997</c:v>
                </c:pt>
                <c:pt idx="42">
                  <c:v>3.3336040950000001</c:v>
                </c:pt>
                <c:pt idx="43">
                  <c:v>3.3867598560000003</c:v>
                </c:pt>
                <c:pt idx="44">
                  <c:v>3.43852643</c:v>
                </c:pt>
                <c:pt idx="45">
                  <c:v>3.4893062530000001</c:v>
                </c:pt>
                <c:pt idx="46">
                  <c:v>3.539101069</c:v>
                </c:pt>
                <c:pt idx="47">
                  <c:v>3.5878335210000003</c:v>
                </c:pt>
                <c:pt idx="48">
                  <c:v>3.6357585099999996</c:v>
                </c:pt>
                <c:pt idx="49">
                  <c:v>3.6831897859999998</c:v>
                </c:pt>
                <c:pt idx="50">
                  <c:v>3.7303706249999999</c:v>
                </c:pt>
                <c:pt idx="51">
                  <c:v>3.777425069</c:v>
                </c:pt>
                <c:pt idx="52">
                  <c:v>3.8243695259999999</c:v>
                </c:pt>
                <c:pt idx="53">
                  <c:v>3.8712017400000001</c:v>
                </c:pt>
                <c:pt idx="54">
                  <c:v>3.9178711509999999</c:v>
                </c:pt>
                <c:pt idx="55">
                  <c:v>3.964342662</c:v>
                </c:pt>
                <c:pt idx="56">
                  <c:v>4.0106026669999997</c:v>
                </c:pt>
                <c:pt idx="57">
                  <c:v>4.0566846970000006</c:v>
                </c:pt>
                <c:pt idx="58">
                  <c:v>4.1026436730000002</c:v>
                </c:pt>
                <c:pt idx="59">
                  <c:v>4.1485497980000003</c:v>
                </c:pt>
                <c:pt idx="60">
                  <c:v>4.1944252120000005</c:v>
                </c:pt>
                <c:pt idx="61">
                  <c:v>4.2402809760000002</c:v>
                </c:pt>
                <c:pt idx="62">
                  <c:v>4.2860147309999999</c:v>
                </c:pt>
                <c:pt idx="63">
                  <c:v>4.3313912050000001</c:v>
                </c:pt>
                <c:pt idx="64">
                  <c:v>4.376099655</c:v>
                </c:pt>
                <c:pt idx="65">
                  <c:v>4.4198976009999997</c:v>
                </c:pt>
                <c:pt idx="66">
                  <c:v>4.4626767309999993</c:v>
                </c:pt>
                <c:pt idx="67">
                  <c:v>4.5044283729999997</c:v>
                </c:pt>
                <c:pt idx="68">
                  <c:v>4.5451330939999997</c:v>
                </c:pt>
                <c:pt idx="69">
                  <c:v>4.5848070719999994</c:v>
                </c:pt>
                <c:pt idx="70">
                  <c:v>4.6234541909999995</c:v>
                </c:pt>
                <c:pt idx="71">
                  <c:v>4.6610383689999999</c:v>
                </c:pt>
                <c:pt idx="72">
                  <c:v>4.6975048140000002</c:v>
                </c:pt>
                <c:pt idx="73">
                  <c:v>4.7328232249999997</c:v>
                </c:pt>
                <c:pt idx="74">
                  <c:v>4.7669651119999994</c:v>
                </c:pt>
                <c:pt idx="75">
                  <c:v>4.7999098550000001</c:v>
                </c:pt>
                <c:pt idx="76">
                  <c:v>4.8316381390000007</c:v>
                </c:pt>
                <c:pt idx="77">
                  <c:v>4.8621470530000002</c:v>
                </c:pt>
                <c:pt idx="78">
                  <c:v>4.8914552019999995</c:v>
                </c:pt>
                <c:pt idx="79">
                  <c:v>4.9195935539999995</c:v>
                </c:pt>
                <c:pt idx="80">
                  <c:v>4.9465863619999997</c:v>
                </c:pt>
                <c:pt idx="81">
                  <c:v>4.9724428420000004</c:v>
                </c:pt>
                <c:pt idx="82">
                  <c:v>4.9971605590000001</c:v>
                </c:pt>
                <c:pt idx="83">
                  <c:v>5.0207400810000005</c:v>
                </c:pt>
                <c:pt idx="84">
                  <c:v>5.0431790459999997</c:v>
                </c:pt>
                <c:pt idx="85">
                  <c:v>5.0644798250000003</c:v>
                </c:pt>
                <c:pt idx="86">
                  <c:v>5.0846448710000001</c:v>
                </c:pt>
                <c:pt idx="87">
                  <c:v>5.1036890810000006</c:v>
                </c:pt>
                <c:pt idx="88">
                  <c:v>5.1216424400000005</c:v>
                </c:pt>
                <c:pt idx="89">
                  <c:v>5.1385429489999996</c:v>
                </c:pt>
                <c:pt idx="90">
                  <c:v>5.1544190959999998</c:v>
                </c:pt>
                <c:pt idx="91">
                  <c:v>5.1692861490000004</c:v>
                </c:pt>
                <c:pt idx="92">
                  <c:v>5.1831432560000001</c:v>
                </c:pt>
                <c:pt idx="93">
                  <c:v>5.1959833419999999</c:v>
                </c:pt>
                <c:pt idx="94">
                  <c:v>5.2077917010000006</c:v>
                </c:pt>
                <c:pt idx="95">
                  <c:v>5.2185583060000003</c:v>
                </c:pt>
                <c:pt idx="96">
                  <c:v>5.2282898690000001</c:v>
                </c:pt>
                <c:pt idx="97">
                  <c:v>5.2369960449999997</c:v>
                </c:pt>
                <c:pt idx="98">
                  <c:v>5.2446734689999994</c:v>
                </c:pt>
                <c:pt idx="99">
                  <c:v>5.2513172410000006</c:v>
                </c:pt>
                <c:pt idx="100">
                  <c:v>5.2569274989999997</c:v>
                </c:pt>
                <c:pt idx="101">
                  <c:v>5.2615156069999998</c:v>
                </c:pt>
                <c:pt idx="102">
                  <c:v>5.2650971849999992</c:v>
                </c:pt>
                <c:pt idx="103">
                  <c:v>5.2676839340000008</c:v>
                </c:pt>
                <c:pt idx="104">
                  <c:v>5.2692892769999995</c:v>
                </c:pt>
                <c:pt idx="105">
                  <c:v>5.2699315159999998</c:v>
                </c:pt>
                <c:pt idx="106">
                  <c:v>5.2696286780000001</c:v>
                </c:pt>
                <c:pt idx="107">
                  <c:v>5.2684095859999998</c:v>
                </c:pt>
                <c:pt idx="108">
                  <c:v>5.2663176710000004</c:v>
                </c:pt>
                <c:pt idx="109">
                  <c:v>5.2634045519999999</c:v>
                </c:pt>
                <c:pt idx="110">
                  <c:v>5.2597173699999997</c:v>
                </c:pt>
                <c:pt idx="111">
                  <c:v>5.255287955</c:v>
                </c:pt>
                <c:pt idx="112">
                  <c:v>5.2501436730000002</c:v>
                </c:pt>
                <c:pt idx="113">
                  <c:v>5.2443223969999995</c:v>
                </c:pt>
                <c:pt idx="114">
                  <c:v>5.237862657</c:v>
                </c:pt>
                <c:pt idx="115">
                  <c:v>5.2308003589999998</c:v>
                </c:pt>
                <c:pt idx="116">
                  <c:v>5.2231661650000003</c:v>
                </c:pt>
                <c:pt idx="117">
                  <c:v>5.214987721</c:v>
                </c:pt>
                <c:pt idx="118">
                  <c:v>5.2062931059999995</c:v>
                </c:pt>
                <c:pt idx="119">
                  <c:v>5.1971086840000007</c:v>
                </c:pt>
                <c:pt idx="120">
                  <c:v>5.187459467</c:v>
                </c:pt>
                <c:pt idx="121">
                  <c:v>5.1773732920000004</c:v>
                </c:pt>
                <c:pt idx="122">
                  <c:v>5.1668731599999997</c:v>
                </c:pt>
                <c:pt idx="123">
                  <c:v>5.1559723740000001</c:v>
                </c:pt>
                <c:pt idx="124">
                  <c:v>5.1446798839999994</c:v>
                </c:pt>
                <c:pt idx="125">
                  <c:v>5.1330083960000001</c:v>
                </c:pt>
                <c:pt idx="126">
                  <c:v>5.1209774289999999</c:v>
                </c:pt>
                <c:pt idx="127">
                  <c:v>5.1086132449999999</c:v>
                </c:pt>
                <c:pt idx="128">
                  <c:v>5.0959435539999998</c:v>
                </c:pt>
                <c:pt idx="129">
                  <c:v>5.0829989529999997</c:v>
                </c:pt>
                <c:pt idx="130">
                  <c:v>5.0698079319999998</c:v>
                </c:pt>
                <c:pt idx="131">
                  <c:v>5.0563897879999997</c:v>
                </c:pt>
                <c:pt idx="132">
                  <c:v>5.0427642300000004</c:v>
                </c:pt>
                <c:pt idx="133">
                  <c:v>5.0289599200000001</c:v>
                </c:pt>
                <c:pt idx="134">
                  <c:v>5.0150072980000004</c:v>
                </c:pt>
                <c:pt idx="135">
                  <c:v>5.0009318990000002</c:v>
                </c:pt>
                <c:pt idx="136">
                  <c:v>4.9867518760000005</c:v>
                </c:pt>
                <c:pt idx="137">
                  <c:v>4.972478089</c:v>
                </c:pt>
                <c:pt idx="138">
                  <c:v>4.9581191569999996</c:v>
                </c:pt>
                <c:pt idx="139">
                  <c:v>4.9436797109999997</c:v>
                </c:pt>
                <c:pt idx="140">
                  <c:v>4.9291641109999995</c:v>
                </c:pt>
                <c:pt idx="141">
                  <c:v>4.9145775650000001</c:v>
                </c:pt>
                <c:pt idx="142">
                  <c:v>4.8999258909999996</c:v>
                </c:pt>
                <c:pt idx="143">
                  <c:v>4.8852144490000002</c:v>
                </c:pt>
                <c:pt idx="144">
                  <c:v>4.8704468030000001</c:v>
                </c:pt>
                <c:pt idx="145">
                  <c:v>4.855623778</c:v>
                </c:pt>
                <c:pt idx="146">
                  <c:v>4.8407431809999997</c:v>
                </c:pt>
                <c:pt idx="147">
                  <c:v>4.8257996439999999</c:v>
                </c:pt>
                <c:pt idx="148">
                  <c:v>4.8107840489999996</c:v>
                </c:pt>
                <c:pt idx="149">
                  <c:v>4.7956843899999999</c:v>
                </c:pt>
                <c:pt idx="150">
                  <c:v>4.780484993</c:v>
                </c:pt>
              </c:numCache>
            </c:numRef>
          </c:val>
        </c:ser>
        <c:ser>
          <c:idx val="2"/>
          <c:order val="2"/>
          <c:tx>
            <c:strRef>
              <c:f>Data!$B$15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8B0534"/>
            </a:solidFill>
          </c:spPr>
          <c:cat>
            <c:numRef>
              <c:f>Data!$E$2:$EY$2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Data!$E$15:$EY$15</c:f>
              <c:numCache>
                <c:formatCode>General</c:formatCode>
                <c:ptCount val="151"/>
                <c:pt idx="0">
                  <c:v>0.54937501899999996</c:v>
                </c:pt>
                <c:pt idx="1">
                  <c:v>0.55446692900000005</c:v>
                </c:pt>
                <c:pt idx="2">
                  <c:v>0.55992798100000007</c:v>
                </c:pt>
                <c:pt idx="3">
                  <c:v>0.56559626699999999</c:v>
                </c:pt>
                <c:pt idx="4">
                  <c:v>0.57135053400000002</c:v>
                </c:pt>
                <c:pt idx="5">
                  <c:v>0.57711035999999993</c:v>
                </c:pt>
                <c:pt idx="6">
                  <c:v>0.58283818399999998</c:v>
                </c:pt>
                <c:pt idx="7">
                  <c:v>0.58853723300000005</c:v>
                </c:pt>
                <c:pt idx="8">
                  <c:v>0.59424507799999993</c:v>
                </c:pt>
                <c:pt idx="9">
                  <c:v>0.60002321800000002</c:v>
                </c:pt>
                <c:pt idx="10">
                  <c:v>0.60592543700000001</c:v>
                </c:pt>
                <c:pt idx="11">
                  <c:v>0.61196391000000006</c:v>
                </c:pt>
                <c:pt idx="12">
                  <c:v>0.61807977700000005</c:v>
                </c:pt>
                <c:pt idx="13">
                  <c:v>0.62413049700000001</c:v>
                </c:pt>
                <c:pt idx="14">
                  <c:v>0.62992554700000003</c:v>
                </c:pt>
                <c:pt idx="15">
                  <c:v>0.63533223400000005</c:v>
                </c:pt>
                <c:pt idx="16">
                  <c:v>0.64028579799999996</c:v>
                </c:pt>
                <c:pt idx="17">
                  <c:v>0.64483205200000004</c:v>
                </c:pt>
                <c:pt idx="18">
                  <c:v>0.64908505100000002</c:v>
                </c:pt>
                <c:pt idx="19">
                  <c:v>0.65321651000000003</c:v>
                </c:pt>
                <c:pt idx="20">
                  <c:v>0.65735013399999997</c:v>
                </c:pt>
                <c:pt idx="21">
                  <c:v>0.66152265200000004</c:v>
                </c:pt>
                <c:pt idx="22">
                  <c:v>0.66569214500000007</c:v>
                </c:pt>
                <c:pt idx="23">
                  <c:v>0.66981059999999992</c:v>
                </c:pt>
                <c:pt idx="24">
                  <c:v>0.67379996900000005</c:v>
                </c:pt>
                <c:pt idx="25">
                  <c:v>0.677604816</c:v>
                </c:pt>
                <c:pt idx="26">
                  <c:v>0.68122053099999991</c:v>
                </c:pt>
                <c:pt idx="27">
                  <c:v>0.68467315699999998</c:v>
                </c:pt>
                <c:pt idx="28">
                  <c:v>0.68797513799999999</c:v>
                </c:pt>
                <c:pt idx="29">
                  <c:v>0.69114701199999995</c:v>
                </c:pt>
                <c:pt idx="30">
                  <c:v>0.69420733700000004</c:v>
                </c:pt>
                <c:pt idx="31">
                  <c:v>0.69714091099999997</c:v>
                </c:pt>
                <c:pt idx="32">
                  <c:v>0.69994975399999992</c:v>
                </c:pt>
                <c:pt idx="33">
                  <c:v>0.702689656</c:v>
                </c:pt>
                <c:pt idx="34">
                  <c:v>0.70543411300000003</c:v>
                </c:pt>
                <c:pt idx="35">
                  <c:v>0.70822681799999998</c:v>
                </c:pt>
                <c:pt idx="36">
                  <c:v>0.71109102800000001</c:v>
                </c:pt>
                <c:pt idx="37">
                  <c:v>0.71398520099999996</c:v>
                </c:pt>
                <c:pt idx="38">
                  <c:v>0.71680650899999998</c:v>
                </c:pt>
                <c:pt idx="39">
                  <c:v>0.71941306599999999</c:v>
                </c:pt>
                <c:pt idx="40">
                  <c:v>0.721698587</c:v>
                </c:pt>
                <c:pt idx="41">
                  <c:v>0.72365372500000003</c:v>
                </c:pt>
                <c:pt idx="42">
                  <c:v>0.72530009100000004</c:v>
                </c:pt>
                <c:pt idx="43">
                  <c:v>0.72660411800000002</c:v>
                </c:pt>
                <c:pt idx="44">
                  <c:v>0.72753392299999997</c:v>
                </c:pt>
                <c:pt idx="45">
                  <c:v>0.72808459299999995</c:v>
                </c:pt>
                <c:pt idx="46">
                  <c:v>0.72823251</c:v>
                </c:pt>
                <c:pt idx="47">
                  <c:v>0.72803101599999998</c:v>
                </c:pt>
                <c:pt idx="48">
                  <c:v>0.7276500600000001</c:v>
                </c:pt>
                <c:pt idx="49">
                  <c:v>0.72731673299999999</c:v>
                </c:pt>
                <c:pt idx="50">
                  <c:v>0.72720093900000005</c:v>
                </c:pt>
                <c:pt idx="51">
                  <c:v>0.72735472300000004</c:v>
                </c:pt>
                <c:pt idx="52">
                  <c:v>0.72775427199999998</c:v>
                </c:pt>
                <c:pt idx="53">
                  <c:v>0.72839663300000002</c:v>
                </c:pt>
                <c:pt idx="54">
                  <c:v>0.72925250500000005</c:v>
                </c:pt>
                <c:pt idx="55">
                  <c:v>0.730289682</c:v>
                </c:pt>
                <c:pt idx="56">
                  <c:v>0.73153090899999995</c:v>
                </c:pt>
                <c:pt idx="57">
                  <c:v>0.73296375600000008</c:v>
                </c:pt>
                <c:pt idx="58">
                  <c:v>0.73447448999999998</c:v>
                </c:pt>
                <c:pt idx="59">
                  <c:v>0.73591117500000003</c:v>
                </c:pt>
                <c:pt idx="60">
                  <c:v>0.73716357999999993</c:v>
                </c:pt>
                <c:pt idx="61">
                  <c:v>0.73817780399999999</c:v>
                </c:pt>
                <c:pt idx="62">
                  <c:v>0.73897654200000007</c:v>
                </c:pt>
                <c:pt idx="63">
                  <c:v>0.73962118200000004</c:v>
                </c:pt>
                <c:pt idx="64">
                  <c:v>0.74021072999999993</c:v>
                </c:pt>
                <c:pt idx="65">
                  <c:v>0.74081395900000002</c:v>
                </c:pt>
                <c:pt idx="66">
                  <c:v>0.74144715800000005</c:v>
                </c:pt>
                <c:pt idx="67">
                  <c:v>0.74207385299999995</c:v>
                </c:pt>
                <c:pt idx="68">
                  <c:v>0.74264801000000003</c:v>
                </c:pt>
                <c:pt idx="69">
                  <c:v>0.74310259999999995</c:v>
                </c:pt>
                <c:pt idx="70">
                  <c:v>0.74339004500000005</c:v>
                </c:pt>
                <c:pt idx="71">
                  <c:v>0.74349612300000001</c:v>
                </c:pt>
                <c:pt idx="72">
                  <c:v>0.74343807100000003</c:v>
                </c:pt>
                <c:pt idx="73">
                  <c:v>0.74323804400000004</c:v>
                </c:pt>
                <c:pt idx="74">
                  <c:v>0.74293110800000006</c:v>
                </c:pt>
                <c:pt idx="75">
                  <c:v>0.74254394299999993</c:v>
                </c:pt>
                <c:pt idx="76">
                  <c:v>0.74208445499999998</c:v>
                </c:pt>
                <c:pt idx="77">
                  <c:v>0.741547811</c:v>
                </c:pt>
                <c:pt idx="78">
                  <c:v>0.74093304900000001</c:v>
                </c:pt>
                <c:pt idx="79">
                  <c:v>0.74023603799999993</c:v>
                </c:pt>
                <c:pt idx="80">
                  <c:v>0.73945561800000004</c:v>
                </c:pt>
                <c:pt idx="81">
                  <c:v>0.73859464899999994</c:v>
                </c:pt>
                <c:pt idx="82">
                  <c:v>0.73766213300000005</c:v>
                </c:pt>
                <c:pt idx="83">
                  <c:v>0.736669558</c:v>
                </c:pt>
                <c:pt idx="84">
                  <c:v>0.73563139899999996</c:v>
                </c:pt>
                <c:pt idx="85">
                  <c:v>0.73455925899999996</c:v>
                </c:pt>
                <c:pt idx="86">
                  <c:v>0.73345805900000005</c:v>
                </c:pt>
                <c:pt idx="87">
                  <c:v>0.73232979000000009</c:v>
                </c:pt>
                <c:pt idx="88">
                  <c:v>0.73117888800000008</c:v>
                </c:pt>
                <c:pt idx="89">
                  <c:v>0.73000926100000008</c:v>
                </c:pt>
                <c:pt idx="90">
                  <c:v>0.728823373</c:v>
                </c:pt>
                <c:pt idx="91">
                  <c:v>0.72762360299999995</c:v>
                </c:pt>
                <c:pt idx="92">
                  <c:v>0.72640981799999993</c:v>
                </c:pt>
                <c:pt idx="93">
                  <c:v>0.72517843199999998</c:v>
                </c:pt>
                <c:pt idx="94">
                  <c:v>0.72392391599999995</c:v>
                </c:pt>
                <c:pt idx="95">
                  <c:v>0.72264129599999993</c:v>
                </c:pt>
                <c:pt idx="96">
                  <c:v>0.72133028200000004</c:v>
                </c:pt>
                <c:pt idx="97">
                  <c:v>0.71998973100000008</c:v>
                </c:pt>
                <c:pt idx="98">
                  <c:v>0.718613112</c:v>
                </c:pt>
                <c:pt idx="99">
                  <c:v>0.71719218500000004</c:v>
                </c:pt>
                <c:pt idx="100">
                  <c:v>0.71572101399999999</c:v>
                </c:pt>
                <c:pt idx="101">
                  <c:v>0.71419865000000005</c:v>
                </c:pt>
                <c:pt idx="102">
                  <c:v>0.71262679099999993</c:v>
                </c:pt>
                <c:pt idx="103">
                  <c:v>0.71100629299999996</c:v>
                </c:pt>
                <c:pt idx="104">
                  <c:v>0.70933897000000001</c:v>
                </c:pt>
                <c:pt idx="105">
                  <c:v>0.70762772699999998</c:v>
                </c:pt>
                <c:pt idx="106">
                  <c:v>0.70587490599999991</c:v>
                </c:pt>
                <c:pt idx="107">
                  <c:v>0.70408468000000002</c:v>
                </c:pt>
                <c:pt idx="108">
                  <c:v>0.70226454900000002</c:v>
                </c:pt>
                <c:pt idx="109">
                  <c:v>0.70042379399999999</c:v>
                </c:pt>
                <c:pt idx="110">
                  <c:v>0.698571108</c:v>
                </c:pt>
                <c:pt idx="111">
                  <c:v>0.69671160600000004</c:v>
                </c:pt>
                <c:pt idx="112">
                  <c:v>0.69485096999999996</c:v>
                </c:pt>
                <c:pt idx="113">
                  <c:v>0.692999221</c:v>
                </c:pt>
                <c:pt idx="114">
                  <c:v>0.69116749100000008</c:v>
                </c:pt>
                <c:pt idx="115">
                  <c:v>0.68936538600000008</c:v>
                </c:pt>
                <c:pt idx="116">
                  <c:v>0.68759885300000001</c:v>
                </c:pt>
                <c:pt idx="117">
                  <c:v>0.68587199799999998</c:v>
                </c:pt>
                <c:pt idx="118">
                  <c:v>0.68418971799999995</c:v>
                </c:pt>
                <c:pt idx="119">
                  <c:v>0.68255637199999997</c:v>
                </c:pt>
                <c:pt idx="120">
                  <c:v>0.68097551899999997</c:v>
                </c:pt>
                <c:pt idx="121">
                  <c:v>0.679450314</c:v>
                </c:pt>
                <c:pt idx="122">
                  <c:v>0.67798292100000002</c:v>
                </c:pt>
                <c:pt idx="123">
                  <c:v>0.67657441900000004</c:v>
                </c:pt>
                <c:pt idx="124">
                  <c:v>0.67522483799999999</c:v>
                </c:pt>
                <c:pt idx="125">
                  <c:v>0.67393402599999996</c:v>
                </c:pt>
                <c:pt idx="126">
                  <c:v>0.67270207900000001</c:v>
                </c:pt>
                <c:pt idx="127">
                  <c:v>0.67152858500000001</c:v>
                </c:pt>
                <c:pt idx="128">
                  <c:v>0.67041147499999998</c:v>
                </c:pt>
                <c:pt idx="129">
                  <c:v>0.66934821</c:v>
                </c:pt>
                <c:pt idx="130">
                  <c:v>0.66833580500000001</c:v>
                </c:pt>
                <c:pt idx="131">
                  <c:v>0.667372242</c:v>
                </c:pt>
                <c:pt idx="132">
                  <c:v>0.66645487300000006</c:v>
                </c:pt>
                <c:pt idx="133">
                  <c:v>0.66558042799999995</c:v>
                </c:pt>
                <c:pt idx="134">
                  <c:v>0.66474499499999995</c:v>
                </c:pt>
                <c:pt idx="135">
                  <c:v>0.66394466000000008</c:v>
                </c:pt>
                <c:pt idx="136">
                  <c:v>0.66317620700000002</c:v>
                </c:pt>
                <c:pt idx="137">
                  <c:v>0.66243583900000003</c:v>
                </c:pt>
                <c:pt idx="138">
                  <c:v>0.66171830700000001</c:v>
                </c:pt>
                <c:pt idx="139">
                  <c:v>0.66101770900000001</c:v>
                </c:pt>
                <c:pt idx="140">
                  <c:v>0.66032863800000008</c:v>
                </c:pt>
                <c:pt idx="141">
                  <c:v>0.65964677800000004</c:v>
                </c:pt>
                <c:pt idx="142">
                  <c:v>0.65896845500000001</c:v>
                </c:pt>
                <c:pt idx="143">
                  <c:v>0.65829052599999993</c:v>
                </c:pt>
                <c:pt idx="144">
                  <c:v>0.657609954</c:v>
                </c:pt>
                <c:pt idx="145">
                  <c:v>0.65692348899999997</c:v>
                </c:pt>
                <c:pt idx="146">
                  <c:v>0.65622752200000001</c:v>
                </c:pt>
                <c:pt idx="147">
                  <c:v>0.65551799700000002</c:v>
                </c:pt>
                <c:pt idx="148">
                  <c:v>0.65479044799999997</c:v>
                </c:pt>
                <c:pt idx="149">
                  <c:v>0.65403996499999995</c:v>
                </c:pt>
                <c:pt idx="150">
                  <c:v>0.65326125199999996</c:v>
                </c:pt>
              </c:numCache>
            </c:numRef>
          </c:val>
        </c:ser>
        <c:ser>
          <c:idx val="3"/>
          <c:order val="3"/>
          <c:tx>
            <c:strRef>
              <c:f>Data!$B$16</c:f>
              <c:strCache>
                <c:ptCount val="1"/>
                <c:pt idx="0">
                  <c:v>Amérique Latine et Caraïbes</c:v>
                </c:pt>
              </c:strCache>
            </c:strRef>
          </c:tx>
          <c:spPr>
            <a:solidFill>
              <a:srgbClr val="339933"/>
            </a:solidFill>
          </c:spPr>
          <c:cat>
            <c:numRef>
              <c:f>Data!$E$2:$EY$2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Data!$E$16:$EY$16</c:f>
              <c:numCache>
                <c:formatCode>General</c:formatCode>
                <c:ptCount val="151"/>
                <c:pt idx="0">
                  <c:v>0.16891769300000001</c:v>
                </c:pt>
                <c:pt idx="1">
                  <c:v>0.173497126</c:v>
                </c:pt>
                <c:pt idx="2">
                  <c:v>0.17823393599999998</c:v>
                </c:pt>
                <c:pt idx="3">
                  <c:v>0.18310743599999998</c:v>
                </c:pt>
                <c:pt idx="4">
                  <c:v>0.18810527299999999</c:v>
                </c:pt>
                <c:pt idx="5">
                  <c:v>0.19322368200000001</c:v>
                </c:pt>
                <c:pt idx="6">
                  <c:v>0.19846773000000001</c:v>
                </c:pt>
                <c:pt idx="7">
                  <c:v>0.20385083100000001</c:v>
                </c:pt>
                <c:pt idx="8">
                  <c:v>0.209393369</c:v>
                </c:pt>
                <c:pt idx="9">
                  <c:v>0.215119744</c:v>
                </c:pt>
                <c:pt idx="10">
                  <c:v>0.22105054099999999</c:v>
                </c:pt>
                <c:pt idx="11">
                  <c:v>0.227193808</c:v>
                </c:pt>
                <c:pt idx="12">
                  <c:v>0.23353769399999999</c:v>
                </c:pt>
                <c:pt idx="13">
                  <c:v>0.240046975</c:v>
                </c:pt>
                <c:pt idx="14">
                  <c:v>0.24667271700000001</c:v>
                </c:pt>
                <c:pt idx="15">
                  <c:v>0.25337816000000002</c:v>
                </c:pt>
                <c:pt idx="16">
                  <c:v>0.260148659</c:v>
                </c:pt>
                <c:pt idx="17">
                  <c:v>0.26699056800000004</c:v>
                </c:pt>
                <c:pt idx="18">
                  <c:v>0.27391430300000003</c:v>
                </c:pt>
                <c:pt idx="19">
                  <c:v>0.28093903499999995</c:v>
                </c:pt>
                <c:pt idx="20">
                  <c:v>0.28807745200000001</c:v>
                </c:pt>
                <c:pt idx="21">
                  <c:v>0.29532989599999998</c:v>
                </c:pt>
                <c:pt idx="22">
                  <c:v>0.30268618800000002</c:v>
                </c:pt>
                <c:pt idx="23">
                  <c:v>0.31013641200000003</c:v>
                </c:pt>
                <c:pt idx="24">
                  <c:v>0.31766695299999997</c:v>
                </c:pt>
                <c:pt idx="25">
                  <c:v>0.32526748499999997</c:v>
                </c:pt>
                <c:pt idx="26">
                  <c:v>0.33292951100000001</c:v>
                </c:pt>
                <c:pt idx="27">
                  <c:v>0.34065297600000005</c:v>
                </c:pt>
                <c:pt idx="28">
                  <c:v>0.34844587399999999</c:v>
                </c:pt>
                <c:pt idx="29">
                  <c:v>0.35632090399999999</c:v>
                </c:pt>
                <c:pt idx="30">
                  <c:v>0.36428430499999997</c:v>
                </c:pt>
                <c:pt idx="31">
                  <c:v>0.37233798100000004</c:v>
                </c:pt>
                <c:pt idx="32">
                  <c:v>0.38046974699999997</c:v>
                </c:pt>
                <c:pt idx="33">
                  <c:v>0.38865456199999998</c:v>
                </c:pt>
                <c:pt idx="34">
                  <c:v>0.396859511</c:v>
                </c:pt>
                <c:pt idx="35">
                  <c:v>0.40505962099999998</c:v>
                </c:pt>
                <c:pt idx="36">
                  <c:v>0.41323872100000003</c:v>
                </c:pt>
                <c:pt idx="37">
                  <c:v>0.42139806900000004</c:v>
                </c:pt>
                <c:pt idx="38">
                  <c:v>0.42955119300000005</c:v>
                </c:pt>
                <c:pt idx="39">
                  <c:v>0.43772060100000004</c:v>
                </c:pt>
                <c:pt idx="40">
                  <c:v>0.44591920899999998</c:v>
                </c:pt>
                <c:pt idx="41">
                  <c:v>0.45414650400000001</c:v>
                </c:pt>
                <c:pt idx="42">
                  <c:v>0.46238412300000004</c:v>
                </c:pt>
                <c:pt idx="43">
                  <c:v>0.47060518499999998</c:v>
                </c:pt>
                <c:pt idx="44">
                  <c:v>0.47877419500000001</c:v>
                </c:pt>
                <c:pt idx="45">
                  <c:v>0.486862562</c:v>
                </c:pt>
                <c:pt idx="46">
                  <c:v>0.49486721899999997</c:v>
                </c:pt>
                <c:pt idx="47">
                  <c:v>0.50278673200000001</c:v>
                </c:pt>
                <c:pt idx="48">
                  <c:v>0.51059743499999999</c:v>
                </c:pt>
                <c:pt idx="49">
                  <c:v>0.51827192599999994</c:v>
                </c:pt>
                <c:pt idx="50">
                  <c:v>0.525794973</c:v>
                </c:pt>
                <c:pt idx="51">
                  <c:v>0.53315054799999995</c:v>
                </c:pt>
                <c:pt idx="52">
                  <c:v>0.54035364599999991</c:v>
                </c:pt>
                <c:pt idx="53">
                  <c:v>0.54745882499999998</c:v>
                </c:pt>
                <c:pt idx="54">
                  <c:v>0.55454143599999994</c:v>
                </c:pt>
                <c:pt idx="55">
                  <c:v>0.56165587100000003</c:v>
                </c:pt>
                <c:pt idx="56">
                  <c:v>0.56881853900000001</c:v>
                </c:pt>
                <c:pt idx="57">
                  <c:v>0.5760134939999999</c:v>
                </c:pt>
                <c:pt idx="58">
                  <c:v>0.58322230399999997</c:v>
                </c:pt>
                <c:pt idx="59">
                  <c:v>0.59041365800000001</c:v>
                </c:pt>
                <c:pt idx="60">
                  <c:v>0.59756153000000001</c:v>
                </c:pt>
                <c:pt idx="61">
                  <c:v>0.60466171400000002</c:v>
                </c:pt>
                <c:pt idx="62">
                  <c:v>0.61171389500000006</c:v>
                </c:pt>
                <c:pt idx="63">
                  <c:v>0.61869884600000002</c:v>
                </c:pt>
                <c:pt idx="64">
                  <c:v>0.62559392199999997</c:v>
                </c:pt>
                <c:pt idx="65">
                  <c:v>0.63238083099999998</c:v>
                </c:pt>
                <c:pt idx="66">
                  <c:v>0.63904863899999997</c:v>
                </c:pt>
                <c:pt idx="67">
                  <c:v>0.64559325300000003</c:v>
                </c:pt>
                <c:pt idx="68">
                  <c:v>0.65201200100000001</c:v>
                </c:pt>
                <c:pt idx="69">
                  <c:v>0.65830555700000004</c:v>
                </c:pt>
                <c:pt idx="70">
                  <c:v>0.66447353799999997</c:v>
                </c:pt>
                <c:pt idx="71">
                  <c:v>0.67051098799999997</c:v>
                </c:pt>
                <c:pt idx="72">
                  <c:v>0.67641210699999998</c:v>
                </c:pt>
                <c:pt idx="73">
                  <c:v>0.68217504699999998</c:v>
                </c:pt>
                <c:pt idx="74">
                  <c:v>0.68779880599999998</c:v>
                </c:pt>
                <c:pt idx="75">
                  <c:v>0.69328187800000007</c:v>
                </c:pt>
                <c:pt idx="76">
                  <c:v>0.69862232499999999</c:v>
                </c:pt>
                <c:pt idx="77">
                  <c:v>0.70381703799999995</c:v>
                </c:pt>
                <c:pt idx="78">
                  <c:v>0.70886185400000001</c:v>
                </c:pt>
                <c:pt idx="79">
                  <c:v>0.71375186600000007</c:v>
                </c:pt>
                <c:pt idx="80">
                  <c:v>0.71848339099999992</c:v>
                </c:pt>
                <c:pt idx="81">
                  <c:v>0.72305418399999999</c:v>
                </c:pt>
                <c:pt idx="82">
                  <c:v>0.7274638149999999</c:v>
                </c:pt>
                <c:pt idx="83">
                  <c:v>0.73171293400000004</c:v>
                </c:pt>
                <c:pt idx="84">
                  <c:v>0.735803282</c:v>
                </c:pt>
                <c:pt idx="85">
                  <c:v>0.73973602900000002</c:v>
                </c:pt>
                <c:pt idx="86">
                  <c:v>0.74351106999999994</c:v>
                </c:pt>
                <c:pt idx="87">
                  <c:v>0.74712762399999999</c:v>
                </c:pt>
                <c:pt idx="88">
                  <c:v>0.75058577999999998</c:v>
                </c:pt>
                <c:pt idx="89">
                  <c:v>0.75388551000000004</c:v>
                </c:pt>
                <c:pt idx="90">
                  <c:v>0.75702701300000008</c:v>
                </c:pt>
                <c:pt idx="91">
                  <c:v>0.76001054200000007</c:v>
                </c:pt>
                <c:pt idx="92">
                  <c:v>0.76283654000000001</c:v>
                </c:pt>
                <c:pt idx="93">
                  <c:v>0.76550545200000009</c:v>
                </c:pt>
                <c:pt idx="94">
                  <c:v>0.76801783900000009</c:v>
                </c:pt>
                <c:pt idx="95">
                  <c:v>0.77037433300000002</c:v>
                </c:pt>
                <c:pt idx="96">
                  <c:v>0.77257530900000004</c:v>
                </c:pt>
                <c:pt idx="97">
                  <c:v>0.77462137199999992</c:v>
                </c:pt>
                <c:pt idx="98">
                  <c:v>0.77651354500000003</c:v>
                </c:pt>
                <c:pt idx="99">
                  <c:v>0.77825314700000003</c:v>
                </c:pt>
                <c:pt idx="100">
                  <c:v>0.77984120099999998</c:v>
                </c:pt>
                <c:pt idx="101">
                  <c:v>0.78127888499999998</c:v>
                </c:pt>
                <c:pt idx="102">
                  <c:v>0.78256652500000001</c:v>
                </c:pt>
                <c:pt idx="103">
                  <c:v>0.78370357499999999</c:v>
                </c:pt>
                <c:pt idx="104">
                  <c:v>0.78468912099999999</c:v>
                </c:pt>
                <c:pt idx="105">
                  <c:v>0.78552268799999991</c:v>
                </c:pt>
                <c:pt idx="106">
                  <c:v>0.78620526300000004</c:v>
                </c:pt>
                <c:pt idx="107">
                  <c:v>0.78673838899999993</c:v>
                </c:pt>
                <c:pt idx="108">
                  <c:v>0.78712343699999998</c:v>
                </c:pt>
                <c:pt idx="109">
                  <c:v>0.78736228099999994</c:v>
                </c:pt>
                <c:pt idx="110">
                  <c:v>0.78745659999999995</c:v>
                </c:pt>
                <c:pt idx="111">
                  <c:v>0.7874083810000001</c:v>
                </c:pt>
                <c:pt idx="112">
                  <c:v>0.78721972499999993</c:v>
                </c:pt>
                <c:pt idx="113">
                  <c:v>0.78689323300000003</c:v>
                </c:pt>
                <c:pt idx="114">
                  <c:v>0.78643159100000004</c:v>
                </c:pt>
                <c:pt idx="115">
                  <c:v>0.78583789599999998</c:v>
                </c:pt>
                <c:pt idx="116">
                  <c:v>0.78511498000000002</c:v>
                </c:pt>
                <c:pt idx="117">
                  <c:v>0.78426608200000003</c:v>
                </c:pt>
                <c:pt idx="118">
                  <c:v>0.78329447299999999</c:v>
                </c:pt>
                <c:pt idx="119">
                  <c:v>0.78220351100000007</c:v>
                </c:pt>
                <c:pt idx="120">
                  <c:v>0.78099695200000008</c:v>
                </c:pt>
                <c:pt idx="121">
                  <c:v>0.77967807700000002</c:v>
                </c:pt>
                <c:pt idx="122">
                  <c:v>0.77825101200000002</c:v>
                </c:pt>
                <c:pt idx="123">
                  <c:v>0.77672085600000007</c:v>
                </c:pt>
                <c:pt idx="124">
                  <c:v>0.77509339700000002</c:v>
                </c:pt>
                <c:pt idx="125">
                  <c:v>0.77337385900000011</c:v>
                </c:pt>
                <c:pt idx="126">
                  <c:v>0.77156673499999995</c:v>
                </c:pt>
                <c:pt idx="127">
                  <c:v>0.76967575300000002</c:v>
                </c:pt>
                <c:pt idx="128">
                  <c:v>0.7677041899999999</c:v>
                </c:pt>
                <c:pt idx="129">
                  <c:v>0.765655156</c:v>
                </c:pt>
                <c:pt idx="130">
                  <c:v>0.76353186200000001</c:v>
                </c:pt>
                <c:pt idx="131">
                  <c:v>0.76133843899999998</c:v>
                </c:pt>
                <c:pt idx="132">
                  <c:v>0.759079265</c:v>
                </c:pt>
                <c:pt idx="133">
                  <c:v>0.75675890899999998</c:v>
                </c:pt>
                <c:pt idx="134">
                  <c:v>0.75438208200000001</c:v>
                </c:pt>
                <c:pt idx="135">
                  <c:v>0.75195335600000002</c:v>
                </c:pt>
                <c:pt idx="136">
                  <c:v>0.74947671699999996</c:v>
                </c:pt>
                <c:pt idx="137">
                  <c:v>0.74695606000000003</c:v>
                </c:pt>
                <c:pt idx="138">
                  <c:v>0.74439635900000001</c:v>
                </c:pt>
                <c:pt idx="139">
                  <c:v>0.741802874</c:v>
                </c:pt>
                <c:pt idx="140">
                  <c:v>0.73918041200000006</c:v>
                </c:pt>
                <c:pt idx="141">
                  <c:v>0.73653271400000009</c:v>
                </c:pt>
                <c:pt idx="142">
                  <c:v>0.7338629470000001</c:v>
                </c:pt>
                <c:pt idx="143">
                  <c:v>0.73117377399999994</c:v>
                </c:pt>
                <c:pt idx="144">
                  <c:v>0.72846749100000008</c:v>
                </c:pt>
                <c:pt idx="145">
                  <c:v>0.72574651599999995</c:v>
                </c:pt>
                <c:pt idx="146">
                  <c:v>0.72301339399999998</c:v>
                </c:pt>
                <c:pt idx="147">
                  <c:v>0.72027058200000005</c:v>
                </c:pt>
                <c:pt idx="148">
                  <c:v>0.71752091299999998</c:v>
                </c:pt>
                <c:pt idx="149">
                  <c:v>0.71476728099999998</c:v>
                </c:pt>
                <c:pt idx="150">
                  <c:v>0.71201263600000009</c:v>
                </c:pt>
              </c:numCache>
            </c:numRef>
          </c:val>
        </c:ser>
        <c:ser>
          <c:idx val="4"/>
          <c:order val="4"/>
          <c:tx>
            <c:strRef>
              <c:f>Data!$B$17</c:f>
              <c:strCache>
                <c:ptCount val="1"/>
                <c:pt idx="0">
                  <c:v>Amérique du nord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Data!$E$2:$EY$2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Data!$E$17:$EY$17</c:f>
              <c:numCache>
                <c:formatCode>General</c:formatCode>
                <c:ptCount val="151"/>
                <c:pt idx="0">
                  <c:v>0.17260262400000001</c:v>
                </c:pt>
                <c:pt idx="1">
                  <c:v>0.17506960000000002</c:v>
                </c:pt>
                <c:pt idx="2">
                  <c:v>0.177873957</c:v>
                </c:pt>
                <c:pt idx="3">
                  <c:v>0.18094068900000002</c:v>
                </c:pt>
                <c:pt idx="4">
                  <c:v>0.18420125200000001</c:v>
                </c:pt>
                <c:pt idx="5">
                  <c:v>0.18759352799999998</c:v>
                </c:pt>
                <c:pt idx="6">
                  <c:v>0.191061864</c:v>
                </c:pt>
                <c:pt idx="7">
                  <c:v>0.19455705700000001</c:v>
                </c:pt>
                <c:pt idx="8">
                  <c:v>0.198036251</c:v>
                </c:pt>
                <c:pt idx="9">
                  <c:v>0.2014629</c:v>
                </c:pt>
                <c:pt idx="10">
                  <c:v>0.20480656700000002</c:v>
                </c:pt>
                <c:pt idx="11">
                  <c:v>0.20804254999999999</c:v>
                </c:pt>
                <c:pt idx="12">
                  <c:v>0.21115175</c:v>
                </c:pt>
                <c:pt idx="13">
                  <c:v>0.21412051699999998</c:v>
                </c:pt>
                <c:pt idx="14">
                  <c:v>0.216940935</c:v>
                </c:pt>
                <c:pt idx="15">
                  <c:v>0.219611692</c:v>
                </c:pt>
                <c:pt idx="16">
                  <c:v>0.22212185800000001</c:v>
                </c:pt>
                <c:pt idx="17">
                  <c:v>0.22448014399999999</c:v>
                </c:pt>
                <c:pt idx="18">
                  <c:v>0.22673132199999999</c:v>
                </c:pt>
                <c:pt idx="19">
                  <c:v>0.22893702600000002</c:v>
                </c:pt>
                <c:pt idx="20">
                  <c:v>0.23114470600000001</c:v>
                </c:pt>
                <c:pt idx="21">
                  <c:v>0.233371459</c:v>
                </c:pt>
                <c:pt idx="22">
                  <c:v>0.23561513000000001</c:v>
                </c:pt>
                <c:pt idx="23">
                  <c:v>0.237880386</c:v>
                </c:pt>
                <c:pt idx="24">
                  <c:v>0.240166138</c:v>
                </c:pt>
                <c:pt idx="25">
                  <c:v>0.24247196400000001</c:v>
                </c:pt>
                <c:pt idx="26">
                  <c:v>0.24480685800000002</c:v>
                </c:pt>
                <c:pt idx="27">
                  <c:v>0.247177281</c:v>
                </c:pt>
                <c:pt idx="28">
                  <c:v>0.24957580499999998</c:v>
                </c:pt>
                <c:pt idx="29">
                  <c:v>0.25199047399999996</c:v>
                </c:pt>
                <c:pt idx="30">
                  <c:v>0.25441364599999999</c:v>
                </c:pt>
                <c:pt idx="31">
                  <c:v>0.256844077</c:v>
                </c:pt>
                <c:pt idx="32">
                  <c:v>0.25928852600000002</c:v>
                </c:pt>
                <c:pt idx="33">
                  <c:v>0.26175685900000001</c:v>
                </c:pt>
                <c:pt idx="34">
                  <c:v>0.26426266900000001</c:v>
                </c:pt>
                <c:pt idx="35">
                  <c:v>0.26681628800000001</c:v>
                </c:pt>
                <c:pt idx="36">
                  <c:v>0.26942627600000002</c:v>
                </c:pt>
                <c:pt idx="37">
                  <c:v>0.27209291399999996</c:v>
                </c:pt>
                <c:pt idx="38">
                  <c:v>0.27480865399999999</c:v>
                </c:pt>
                <c:pt idx="39">
                  <c:v>0.27756143699999997</c:v>
                </c:pt>
                <c:pt idx="40">
                  <c:v>0.28034544</c:v>
                </c:pt>
                <c:pt idx="41">
                  <c:v>0.28314282000000002</c:v>
                </c:pt>
                <c:pt idx="42">
                  <c:v>0.285962467</c:v>
                </c:pt>
                <c:pt idx="43">
                  <c:v>0.28885567499999998</c:v>
                </c:pt>
                <c:pt idx="44">
                  <c:v>0.29189225699999999</c:v>
                </c:pt>
                <c:pt idx="45">
                  <c:v>0.29511373299999999</c:v>
                </c:pt>
                <c:pt idx="46">
                  <c:v>0.29855067499999999</c:v>
                </c:pt>
                <c:pt idx="47">
                  <c:v>0.302165132</c:v>
                </c:pt>
                <c:pt idx="48">
                  <c:v>0.305846481</c:v>
                </c:pt>
                <c:pt idx="49">
                  <c:v>0.309442255</c:v>
                </c:pt>
                <c:pt idx="50">
                  <c:v>0.31284502600000003</c:v>
                </c:pt>
                <c:pt idx="51">
                  <c:v>0.31600404100000001</c:v>
                </c:pt>
                <c:pt idx="52">
                  <c:v>0.31895512599999998</c:v>
                </c:pt>
                <c:pt idx="53">
                  <c:v>0.32178326299999999</c:v>
                </c:pt>
                <c:pt idx="54">
                  <c:v>0.32461692599999997</c:v>
                </c:pt>
                <c:pt idx="55">
                  <c:v>0.32754582299999996</c:v>
                </c:pt>
                <c:pt idx="56">
                  <c:v>0.33060113299999999</c:v>
                </c:pt>
                <c:pt idx="57">
                  <c:v>0.333743187</c:v>
                </c:pt>
                <c:pt idx="58">
                  <c:v>0.33690634999999997</c:v>
                </c:pt>
                <c:pt idx="59">
                  <c:v>0.33999350099999998</c:v>
                </c:pt>
                <c:pt idx="60">
                  <c:v>0.342936927</c:v>
                </c:pt>
                <c:pt idx="61">
                  <c:v>0.34571640199999998</c:v>
                </c:pt>
                <c:pt idx="62">
                  <c:v>0.348362053</c:v>
                </c:pt>
                <c:pt idx="63">
                  <c:v>0.35091762900000001</c:v>
                </c:pt>
                <c:pt idx="64">
                  <c:v>0.35344854800000003</c:v>
                </c:pt>
                <c:pt idx="65">
                  <c:v>0.35600354100000003</c:v>
                </c:pt>
                <c:pt idx="66">
                  <c:v>0.35859381000000001</c:v>
                </c:pt>
                <c:pt idx="67">
                  <c:v>0.36120781099999999</c:v>
                </c:pt>
                <c:pt idx="68">
                  <c:v>0.36384448999999996</c:v>
                </c:pt>
                <c:pt idx="69">
                  <c:v>0.36649680200000001</c:v>
                </c:pt>
                <c:pt idx="70">
                  <c:v>0.369158557</c:v>
                </c:pt>
                <c:pt idx="71">
                  <c:v>0.37183116700000002</c:v>
                </c:pt>
                <c:pt idx="72">
                  <c:v>0.37451578899999999</c:v>
                </c:pt>
                <c:pt idx="73">
                  <c:v>0.37720451400000005</c:v>
                </c:pt>
                <c:pt idx="74">
                  <c:v>0.37988662600000001</c:v>
                </c:pt>
                <c:pt idx="75">
                  <c:v>0.38255271299999999</c:v>
                </c:pt>
                <c:pt idx="76">
                  <c:v>0.38519916799999998</c:v>
                </c:pt>
                <c:pt idx="77">
                  <c:v>0.387822371</c:v>
                </c:pt>
                <c:pt idx="78">
                  <c:v>0.39041265500000005</c:v>
                </c:pt>
                <c:pt idx="79">
                  <c:v>0.39295896200000002</c:v>
                </c:pt>
                <c:pt idx="80">
                  <c:v>0.39545258500000002</c:v>
                </c:pt>
                <c:pt idx="81">
                  <c:v>0.39788896699999998</c:v>
                </c:pt>
                <c:pt idx="82">
                  <c:v>0.40026674900000003</c:v>
                </c:pt>
                <c:pt idx="83">
                  <c:v>0.40258487199999998</c:v>
                </c:pt>
                <c:pt idx="84">
                  <c:v>0.40484381800000002</c:v>
                </c:pt>
                <c:pt idx="85">
                  <c:v>0.40704428199999998</c:v>
                </c:pt>
                <c:pt idx="86">
                  <c:v>0.40918617499999999</c:v>
                </c:pt>
                <c:pt idx="87">
                  <c:v>0.41126970400000001</c:v>
                </c:pt>
                <c:pt idx="88">
                  <c:v>0.413296828</c:v>
                </c:pt>
                <c:pt idx="89">
                  <c:v>0.41527035800000001</c:v>
                </c:pt>
                <c:pt idx="90">
                  <c:v>0.41719346099999999</c:v>
                </c:pt>
                <c:pt idx="91">
                  <c:v>0.41906779</c:v>
                </c:pt>
                <c:pt idx="92">
                  <c:v>0.42089668599999996</c:v>
                </c:pt>
                <c:pt idx="93">
                  <c:v>0.42268735400000002</c:v>
                </c:pt>
                <c:pt idx="94">
                  <c:v>0.42444854500000001</c:v>
                </c:pt>
                <c:pt idx="95">
                  <c:v>0.42618758899999998</c:v>
                </c:pt>
                <c:pt idx="96">
                  <c:v>0.42790877700000002</c:v>
                </c:pt>
                <c:pt idx="97">
                  <c:v>0.42961417700000004</c:v>
                </c:pt>
                <c:pt idx="98">
                  <c:v>0.43130602699999998</c:v>
                </c:pt>
                <c:pt idx="99">
                  <c:v>0.43298569199999998</c:v>
                </c:pt>
                <c:pt idx="100">
                  <c:v>0.43465482299999997</c:v>
                </c:pt>
                <c:pt idx="101">
                  <c:v>0.43631511900000003</c:v>
                </c:pt>
                <c:pt idx="102">
                  <c:v>0.437969357</c:v>
                </c:pt>
                <c:pt idx="103">
                  <c:v>0.43962134899999999</c:v>
                </c:pt>
                <c:pt idx="104">
                  <c:v>0.44127540600000004</c:v>
                </c:pt>
                <c:pt idx="105">
                  <c:v>0.44293458200000002</c:v>
                </c:pt>
                <c:pt idx="106">
                  <c:v>0.44460006000000002</c:v>
                </c:pt>
                <c:pt idx="107">
                  <c:v>0.44627118999999998</c:v>
                </c:pt>
                <c:pt idx="108">
                  <c:v>0.44794661899999999</c:v>
                </c:pt>
                <c:pt idx="109">
                  <c:v>0.44962391400000001</c:v>
                </c:pt>
                <c:pt idx="110">
                  <c:v>0.45130068199999995</c:v>
                </c:pt>
                <c:pt idx="111">
                  <c:v>0.45297558399999999</c:v>
                </c:pt>
                <c:pt idx="112">
                  <c:v>0.45464711899999999</c:v>
                </c:pt>
                <c:pt idx="113">
                  <c:v>0.45631221399999999</c:v>
                </c:pt>
                <c:pt idx="114">
                  <c:v>0.457967344</c:v>
                </c:pt>
                <c:pt idx="115">
                  <c:v>0.45960899999999999</c:v>
                </c:pt>
                <c:pt idx="116">
                  <c:v>0.46123530599999996</c:v>
                </c:pt>
                <c:pt idx="117">
                  <c:v>0.462843646</c:v>
                </c:pt>
                <c:pt idx="118">
                  <c:v>0.464428801</c:v>
                </c:pt>
                <c:pt idx="119">
                  <c:v>0.46598468699999995</c:v>
                </c:pt>
                <c:pt idx="120">
                  <c:v>0.467506529</c:v>
                </c:pt>
                <c:pt idx="121">
                  <c:v>0.46899175900000001</c:v>
                </c:pt>
                <c:pt idx="122">
                  <c:v>0.47043959499999999</c:v>
                </c:pt>
                <c:pt idx="123">
                  <c:v>0.47184939199999998</c:v>
                </c:pt>
                <c:pt idx="124">
                  <c:v>0.47322133</c:v>
                </c:pt>
                <c:pt idx="125">
                  <c:v>0.47455559800000002</c:v>
                </c:pt>
                <c:pt idx="126">
                  <c:v>0.47585201899999996</c:v>
                </c:pt>
                <c:pt idx="127">
                  <c:v>0.47711034699999999</c:v>
                </c:pt>
                <c:pt idx="128">
                  <c:v>0.47833103999999999</c:v>
                </c:pt>
                <c:pt idx="129">
                  <c:v>0.47951474500000002</c:v>
                </c:pt>
                <c:pt idx="130">
                  <c:v>0.48066256900000004</c:v>
                </c:pt>
                <c:pt idx="131">
                  <c:v>0.48177530800000001</c:v>
                </c:pt>
                <c:pt idx="132">
                  <c:v>0.48285460800000002</c:v>
                </c:pt>
                <c:pt idx="133">
                  <c:v>0.48390356199999995</c:v>
                </c:pt>
                <c:pt idx="134">
                  <c:v>0.484926001</c:v>
                </c:pt>
                <c:pt idx="135">
                  <c:v>0.485925249</c:v>
                </c:pt>
                <c:pt idx="136">
                  <c:v>0.48690269000000003</c:v>
                </c:pt>
                <c:pt idx="137">
                  <c:v>0.48785974099999996</c:v>
                </c:pt>
                <c:pt idx="138">
                  <c:v>0.48879994199999999</c:v>
                </c:pt>
                <c:pt idx="139">
                  <c:v>0.48972729100000001</c:v>
                </c:pt>
                <c:pt idx="140">
                  <c:v>0.490644725</c:v>
                </c:pt>
                <c:pt idx="141">
                  <c:v>0.49155358100000002</c:v>
                </c:pt>
                <c:pt idx="142">
                  <c:v>0.49245386899999999</c:v>
                </c:pt>
                <c:pt idx="143">
                  <c:v>0.49334454900000002</c:v>
                </c:pt>
                <c:pt idx="144">
                  <c:v>0.49422413299999995</c:v>
                </c:pt>
                <c:pt idx="145">
                  <c:v>0.49509114000000004</c:v>
                </c:pt>
                <c:pt idx="146">
                  <c:v>0.49594418199999996</c:v>
                </c:pt>
                <c:pt idx="147">
                  <c:v>0.49678211799999999</c:v>
                </c:pt>
                <c:pt idx="148">
                  <c:v>0.49760406400000001</c:v>
                </c:pt>
                <c:pt idx="149">
                  <c:v>0.49840937000000002</c:v>
                </c:pt>
                <c:pt idx="150">
                  <c:v>0.49919760600000002</c:v>
                </c:pt>
              </c:numCache>
            </c:numRef>
          </c:val>
        </c:ser>
        <c:ser>
          <c:idx val="5"/>
          <c:order val="5"/>
          <c:tx>
            <c:strRef>
              <c:f>Data!$B$18</c:f>
              <c:strCache>
                <c:ptCount val="1"/>
                <c:pt idx="0">
                  <c:v>Océanie</c:v>
                </c:pt>
              </c:strCache>
            </c:strRef>
          </c:tx>
          <c:spPr>
            <a:solidFill>
              <a:srgbClr val="FFFF99"/>
            </a:solidFill>
          </c:spPr>
          <c:cat>
            <c:numRef>
              <c:f>Data!$E$2:$EY$2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Data!$E$18:$EY$18</c:f>
              <c:numCache>
                <c:formatCode>General</c:formatCode>
                <c:ptCount val="151"/>
                <c:pt idx="0">
                  <c:v>1.2647775999999999E-2</c:v>
                </c:pt>
                <c:pt idx="1">
                  <c:v>1.2971297E-2</c:v>
                </c:pt>
                <c:pt idx="2">
                  <c:v>1.3275573000000001E-2</c:v>
                </c:pt>
                <c:pt idx="3">
                  <c:v>1.3572460999999999E-2</c:v>
                </c:pt>
                <c:pt idx="4">
                  <c:v>1.3870901999999999E-2</c:v>
                </c:pt>
                <c:pt idx="5">
                  <c:v>1.4176713000000001E-2</c:v>
                </c:pt>
                <c:pt idx="6">
                  <c:v>1.4492817999999999E-2</c:v>
                </c:pt>
                <c:pt idx="7">
                  <c:v>1.4819081E-2</c:v>
                </c:pt>
                <c:pt idx="8">
                  <c:v>1.5152850000000001E-2</c:v>
                </c:pt>
                <c:pt idx="9">
                  <c:v>1.5489649999999999E-2</c:v>
                </c:pt>
                <c:pt idx="10">
                  <c:v>1.5825223999999999E-2</c:v>
                </c:pt>
                <c:pt idx="11">
                  <c:v>1.6157866999999999E-2</c:v>
                </c:pt>
                <c:pt idx="12">
                  <c:v>1.6490164000000002E-2</c:v>
                </c:pt>
                <c:pt idx="13">
                  <c:v>1.6829986000000002E-2</c:v>
                </c:pt>
                <c:pt idx="14">
                  <c:v>1.7188133000000001E-2</c:v>
                </c:pt>
                <c:pt idx="15">
                  <c:v>1.7571232999999999E-2</c:v>
                </c:pt>
                <c:pt idx="16">
                  <c:v>1.7982612000000002E-2</c:v>
                </c:pt>
                <c:pt idx="17">
                  <c:v>1.8416989000000002E-2</c:v>
                </c:pt>
                <c:pt idx="18">
                  <c:v>1.8861859000000002E-2</c:v>
                </c:pt>
                <c:pt idx="19">
                  <c:v>1.9299805E-2</c:v>
                </c:pt>
                <c:pt idx="20">
                  <c:v>1.9718033999999999E-2</c:v>
                </c:pt>
                <c:pt idx="21">
                  <c:v>2.0113704000000003E-2</c:v>
                </c:pt>
                <c:pt idx="22">
                  <c:v>2.0489704000000001E-2</c:v>
                </c:pt>
                <c:pt idx="23">
                  <c:v>2.0846064999999997E-2</c:v>
                </c:pt>
                <c:pt idx="24">
                  <c:v>2.1184323000000001E-2</c:v>
                </c:pt>
                <c:pt idx="25">
                  <c:v>2.1506854999999998E-2</c:v>
                </c:pt>
                <c:pt idx="26">
                  <c:v>2.1811919999999999E-2</c:v>
                </c:pt>
                <c:pt idx="27">
                  <c:v>2.2101729000000001E-2</c:v>
                </c:pt>
                <c:pt idx="28">
                  <c:v>2.2387772E-2</c:v>
                </c:pt>
                <c:pt idx="29">
                  <c:v>2.2685175999999998E-2</c:v>
                </c:pt>
                <c:pt idx="30">
                  <c:v>2.3005068E-2</c:v>
                </c:pt>
                <c:pt idx="31">
                  <c:v>2.3351573E-2</c:v>
                </c:pt>
                <c:pt idx="32">
                  <c:v>2.3722342E-2</c:v>
                </c:pt>
                <c:pt idx="33">
                  <c:v>2.4113312999999997E-2</c:v>
                </c:pt>
                <c:pt idx="34">
                  <c:v>2.4517511999999998E-2</c:v>
                </c:pt>
                <c:pt idx="35">
                  <c:v>2.4929397000000002E-2</c:v>
                </c:pt>
                <c:pt idx="36">
                  <c:v>2.5348398000000001E-2</c:v>
                </c:pt>
                <c:pt idx="37">
                  <c:v>2.5775162000000001E-2</c:v>
                </c:pt>
                <c:pt idx="38">
                  <c:v>2.6206730000000001E-2</c:v>
                </c:pt>
                <c:pt idx="39">
                  <c:v>2.6639715000000001E-2</c:v>
                </c:pt>
                <c:pt idx="40">
                  <c:v>2.7071460999999998E-2</c:v>
                </c:pt>
                <c:pt idx="41">
                  <c:v>2.7501305E-2</c:v>
                </c:pt>
                <c:pt idx="42">
                  <c:v>2.7929031E-2</c:v>
                </c:pt>
                <c:pt idx="43">
                  <c:v>2.8353140999999998E-2</c:v>
                </c:pt>
                <c:pt idx="44">
                  <c:v>2.8772098999999999E-2</c:v>
                </c:pt>
                <c:pt idx="45">
                  <c:v>2.9185313999999997E-2</c:v>
                </c:pt>
                <c:pt idx="46">
                  <c:v>2.9593027999999997E-2</c:v>
                </c:pt>
                <c:pt idx="47">
                  <c:v>2.9997105E-2</c:v>
                </c:pt>
                <c:pt idx="48">
                  <c:v>3.0401381000000002E-2</c:v>
                </c:pt>
                <c:pt idx="49">
                  <c:v>3.0810664000000001E-2</c:v>
                </c:pt>
                <c:pt idx="50">
                  <c:v>3.1229422E-2</c:v>
                </c:pt>
                <c:pt idx="51">
                  <c:v>3.1656849000000001E-2</c:v>
                </c:pt>
                <c:pt idx="52">
                  <c:v>3.2094471999999999E-2</c:v>
                </c:pt>
                <c:pt idx="53">
                  <c:v>3.2551660000000003E-2</c:v>
                </c:pt>
                <c:pt idx="54">
                  <c:v>3.3040246000000002E-2</c:v>
                </c:pt>
                <c:pt idx="55">
                  <c:v>3.3567637000000004E-2</c:v>
                </c:pt>
                <c:pt idx="56">
                  <c:v>3.4138499000000003E-2</c:v>
                </c:pt>
                <c:pt idx="57">
                  <c:v>3.4747498000000002E-2</c:v>
                </c:pt>
                <c:pt idx="58">
                  <c:v>3.5379766E-2</c:v>
                </c:pt>
                <c:pt idx="59">
                  <c:v>3.6014267999999995E-2</c:v>
                </c:pt>
                <c:pt idx="60">
                  <c:v>3.6635566000000001E-2</c:v>
                </c:pt>
                <c:pt idx="61">
                  <c:v>3.7237877000000003E-2</c:v>
                </c:pt>
                <c:pt idx="62">
                  <c:v>3.7824446000000005E-2</c:v>
                </c:pt>
                <c:pt idx="63">
                  <c:v>3.8399398000000001E-2</c:v>
                </c:pt>
                <c:pt idx="64">
                  <c:v>3.8970389000000001E-2</c:v>
                </c:pt>
                <c:pt idx="65">
                  <c:v>3.9542980000000005E-2</c:v>
                </c:pt>
                <c:pt idx="66">
                  <c:v>4.0117432000000001E-2</c:v>
                </c:pt>
                <c:pt idx="67">
                  <c:v>4.0690786E-2</c:v>
                </c:pt>
                <c:pt idx="68">
                  <c:v>4.1261211999999999E-2</c:v>
                </c:pt>
                <c:pt idx="69">
                  <c:v>4.1826176E-2</c:v>
                </c:pt>
                <c:pt idx="70">
                  <c:v>4.2383788999999998E-2</c:v>
                </c:pt>
                <c:pt idx="71">
                  <c:v>4.2933372000000004E-2</c:v>
                </c:pt>
                <c:pt idx="72">
                  <c:v>4.3475804999999999E-2</c:v>
                </c:pt>
                <c:pt idx="73">
                  <c:v>4.4012374000000007E-2</c:v>
                </c:pt>
                <c:pt idx="74">
                  <c:v>4.4545042E-2</c:v>
                </c:pt>
                <c:pt idx="75">
                  <c:v>4.5075275000000005E-2</c:v>
                </c:pt>
                <c:pt idx="76">
                  <c:v>4.5603461999999997E-2</c:v>
                </c:pt>
                <c:pt idx="77">
                  <c:v>4.6129108999999995E-2</c:v>
                </c:pt>
                <c:pt idx="78">
                  <c:v>4.6651605000000006E-2</c:v>
                </c:pt>
                <c:pt idx="79">
                  <c:v>4.7169872000000002E-2</c:v>
                </c:pt>
                <c:pt idx="80">
                  <c:v>4.7683184000000003E-2</c:v>
                </c:pt>
                <c:pt idx="81">
                  <c:v>4.8191474000000005E-2</c:v>
                </c:pt>
                <c:pt idx="82">
                  <c:v>4.8695010999999996E-2</c:v>
                </c:pt>
                <c:pt idx="83">
                  <c:v>4.9193940000000005E-2</c:v>
                </c:pt>
                <c:pt idx="84">
                  <c:v>4.9688468E-2</c:v>
                </c:pt>
                <c:pt idx="85">
                  <c:v>5.0178847999999998E-2</c:v>
                </c:pt>
                <c:pt idx="86">
                  <c:v>5.066507E-2</c:v>
                </c:pt>
                <c:pt idx="87">
                  <c:v>5.1147142999999999E-2</c:v>
                </c:pt>
                <c:pt idx="88">
                  <c:v>5.1625487999999997E-2</c:v>
                </c:pt>
                <c:pt idx="89">
                  <c:v>5.2100425999999998E-2</c:v>
                </c:pt>
                <c:pt idx="90">
                  <c:v>5.257233E-2</c:v>
                </c:pt>
                <c:pt idx="91">
                  <c:v>5.3041156999999999E-2</c:v>
                </c:pt>
                <c:pt idx="92">
                  <c:v>5.3506857999999997E-2</c:v>
                </c:pt>
                <c:pt idx="93">
                  <c:v>5.3969622000000002E-2</c:v>
                </c:pt>
                <c:pt idx="94">
                  <c:v>5.4429597999999996E-2</c:v>
                </c:pt>
                <c:pt idx="95">
                  <c:v>5.4886721999999999E-2</c:v>
                </c:pt>
                <c:pt idx="96">
                  <c:v>5.5341135999999999E-2</c:v>
                </c:pt>
                <c:pt idx="97">
                  <c:v>5.5792571000000006E-2</c:v>
                </c:pt>
                <c:pt idx="98">
                  <c:v>5.624034E-2</c:v>
                </c:pt>
                <c:pt idx="99">
                  <c:v>5.6683514000000004E-2</c:v>
                </c:pt>
                <c:pt idx="100">
                  <c:v>5.7121455000000002E-2</c:v>
                </c:pt>
                <c:pt idx="101">
                  <c:v>5.7553803999999993E-2</c:v>
                </c:pt>
                <c:pt idx="102">
                  <c:v>5.7980642999999998E-2</c:v>
                </c:pt>
                <c:pt idx="103">
                  <c:v>5.8401967999999999E-2</c:v>
                </c:pt>
                <c:pt idx="104">
                  <c:v>5.8817886999999999E-2</c:v>
                </c:pt>
                <c:pt idx="105">
                  <c:v>5.9228502000000002E-2</c:v>
                </c:pt>
                <c:pt idx="106">
                  <c:v>5.9633705000000002E-2</c:v>
                </c:pt>
                <c:pt idx="107">
                  <c:v>6.0033391000000005E-2</c:v>
                </c:pt>
                <c:pt idx="108">
                  <c:v>6.0427607000000001E-2</c:v>
                </c:pt>
                <c:pt idx="109">
                  <c:v>6.0816358000000001E-2</c:v>
                </c:pt>
                <c:pt idx="110">
                  <c:v>6.1199626999999999E-2</c:v>
                </c:pt>
                <c:pt idx="111">
                  <c:v>6.1577453999999997E-2</c:v>
                </c:pt>
                <c:pt idx="112">
                  <c:v>6.1949774999999999E-2</c:v>
                </c:pt>
                <c:pt idx="113">
                  <c:v>6.2316676000000001E-2</c:v>
                </c:pt>
                <c:pt idx="114">
                  <c:v>6.2678332000000003E-2</c:v>
                </c:pt>
                <c:pt idx="115">
                  <c:v>6.3034801000000001E-2</c:v>
                </c:pt>
                <c:pt idx="116">
                  <c:v>6.3386095000000003E-2</c:v>
                </c:pt>
                <c:pt idx="117">
                  <c:v>6.3732070000000002E-2</c:v>
                </c:pt>
                <c:pt idx="118">
                  <c:v>6.4072649999999995E-2</c:v>
                </c:pt>
                <c:pt idx="119">
                  <c:v>6.4407673999999998E-2</c:v>
                </c:pt>
                <c:pt idx="120">
                  <c:v>6.4737014999999995E-2</c:v>
                </c:pt>
                <c:pt idx="121">
                  <c:v>6.506062E-2</c:v>
                </c:pt>
                <c:pt idx="122">
                  <c:v>6.5378411999999997E-2</c:v>
                </c:pt>
                <c:pt idx="123">
                  <c:v>6.5690135999999996E-2</c:v>
                </c:pt>
                <c:pt idx="124">
                  <c:v>6.5995495000000001E-2</c:v>
                </c:pt>
                <c:pt idx="125">
                  <c:v>6.6294193000000001E-2</c:v>
                </c:pt>
                <c:pt idx="126">
                  <c:v>6.6586249E-2</c:v>
                </c:pt>
                <c:pt idx="127">
                  <c:v>6.6871626999999989E-2</c:v>
                </c:pt>
                <c:pt idx="128">
                  <c:v>6.7150350000000011E-2</c:v>
                </c:pt>
                <c:pt idx="129">
                  <c:v>6.7422542000000002E-2</c:v>
                </c:pt>
                <c:pt idx="130">
                  <c:v>6.7688301000000006E-2</c:v>
                </c:pt>
                <c:pt idx="131">
                  <c:v>6.7947641000000003E-2</c:v>
                </c:pt>
                <c:pt idx="132">
                  <c:v>6.8200585000000008E-2</c:v>
                </c:pt>
                <c:pt idx="133">
                  <c:v>6.8447462000000001E-2</c:v>
                </c:pt>
                <c:pt idx="134">
                  <c:v>6.8688476999999998E-2</c:v>
                </c:pt>
                <c:pt idx="135">
                  <c:v>6.8923893999999999E-2</c:v>
                </c:pt>
                <c:pt idx="136">
                  <c:v>6.9153878000000002E-2</c:v>
                </c:pt>
                <c:pt idx="137">
                  <c:v>6.9378366999999996E-2</c:v>
                </c:pt>
                <c:pt idx="138">
                  <c:v>6.9597587000000002E-2</c:v>
                </c:pt>
                <c:pt idx="139">
                  <c:v>6.9811698000000005E-2</c:v>
                </c:pt>
                <c:pt idx="140">
                  <c:v>7.0020803000000006E-2</c:v>
                </c:pt>
                <c:pt idx="141">
                  <c:v>7.0224910999999987E-2</c:v>
                </c:pt>
                <c:pt idx="142">
                  <c:v>7.0424013999999993E-2</c:v>
                </c:pt>
                <c:pt idx="143">
                  <c:v>7.0618029999999998E-2</c:v>
                </c:pt>
                <c:pt idx="144">
                  <c:v>7.0806796000000005E-2</c:v>
                </c:pt>
                <c:pt idx="145">
                  <c:v>7.0990283000000001E-2</c:v>
                </c:pt>
                <c:pt idx="146">
                  <c:v>7.1168287999999996E-2</c:v>
                </c:pt>
                <c:pt idx="147">
                  <c:v>7.1340657000000002E-2</c:v>
                </c:pt>
                <c:pt idx="148">
                  <c:v>7.1507317000000001E-2</c:v>
                </c:pt>
                <c:pt idx="149">
                  <c:v>7.1668077999999996E-2</c:v>
                </c:pt>
                <c:pt idx="150">
                  <c:v>7.1822801000000006E-2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266816"/>
        <c:axId val="87268352"/>
      </c:areaChart>
      <c:catAx>
        <c:axId val="8726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87268352"/>
        <c:crosses val="autoZero"/>
        <c:auto val="1"/>
        <c:lblAlgn val="ctr"/>
        <c:lblOffset val="100"/>
        <c:tickLblSkip val="10"/>
        <c:tickMarkSkip val="20"/>
        <c:noMultiLvlLbl val="0"/>
      </c:catAx>
      <c:valAx>
        <c:axId val="87268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26681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1.9720291957065515E-2"/>
          <c:y val="2.1893742225362937E-2"/>
          <c:w val="0.75200487211877698"/>
          <c:h val="0.2806008884003142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3049577687996"/>
          <c:y val="0.19749999803857829"/>
          <c:w val="0.82193758464451938"/>
          <c:h val="0.694634099394914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Europe!$A$6</c:f>
              <c:strCache>
                <c:ptCount val="1"/>
                <c:pt idx="0">
                  <c:v>0-14 ans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cat>
            <c:numRef>
              <c:f>Europe!$B$5:$C$5</c:f>
              <c:numCache>
                <c:formatCode>General</c:formatCode>
                <c:ptCount val="2"/>
                <c:pt idx="0">
                  <c:v>2016</c:v>
                </c:pt>
                <c:pt idx="1">
                  <c:v>2070</c:v>
                </c:pt>
              </c:numCache>
            </c:numRef>
          </c:cat>
          <c:val>
            <c:numRef>
              <c:f>Europe!$B$6:$C$6</c:f>
              <c:numCache>
                <c:formatCode>General</c:formatCode>
                <c:ptCount val="2"/>
                <c:pt idx="0">
                  <c:v>16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Europe!$A$7</c:f>
              <c:strCache>
                <c:ptCount val="1"/>
                <c:pt idx="0">
                  <c:v>15-64 ans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cat>
            <c:numRef>
              <c:f>Europe!$B$5:$C$5</c:f>
              <c:numCache>
                <c:formatCode>General</c:formatCode>
                <c:ptCount val="2"/>
                <c:pt idx="0">
                  <c:v>2016</c:v>
                </c:pt>
                <c:pt idx="1">
                  <c:v>2070</c:v>
                </c:pt>
              </c:numCache>
            </c:numRef>
          </c:cat>
          <c:val>
            <c:numRef>
              <c:f>Europe!$B$7:$C$7</c:f>
              <c:numCache>
                <c:formatCode>General</c:formatCode>
                <c:ptCount val="2"/>
                <c:pt idx="0">
                  <c:v>65</c:v>
                </c:pt>
                <c:pt idx="1">
                  <c:v>56</c:v>
                </c:pt>
              </c:numCache>
            </c:numRef>
          </c:val>
        </c:ser>
        <c:ser>
          <c:idx val="2"/>
          <c:order val="2"/>
          <c:tx>
            <c:strRef>
              <c:f>Europe!$A$8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6FA1E3"/>
            </a:solidFill>
          </c:spPr>
          <c:invertIfNegative val="0"/>
          <c:cat>
            <c:numRef>
              <c:f>Europe!$B$5:$C$5</c:f>
              <c:numCache>
                <c:formatCode>General</c:formatCode>
                <c:ptCount val="2"/>
                <c:pt idx="0">
                  <c:v>2016</c:v>
                </c:pt>
                <c:pt idx="1">
                  <c:v>2070</c:v>
                </c:pt>
              </c:numCache>
            </c:numRef>
          </c:cat>
          <c:val>
            <c:numRef>
              <c:f>Europe!$B$8:$C$8</c:f>
              <c:numCache>
                <c:formatCode>General</c:formatCode>
                <c:ptCount val="2"/>
                <c:pt idx="0">
                  <c:v>14</c:v>
                </c:pt>
                <c:pt idx="1">
                  <c:v>16</c:v>
                </c:pt>
              </c:numCache>
            </c:numRef>
          </c:val>
        </c:ser>
        <c:ser>
          <c:idx val="3"/>
          <c:order val="3"/>
          <c:tx>
            <c:strRef>
              <c:f>Europe!$A$9</c:f>
              <c:strCache>
                <c:ptCount val="1"/>
                <c:pt idx="0">
                  <c:v>80+</c:v>
                </c:pt>
              </c:strCache>
            </c:strRef>
          </c:tx>
          <c:invertIfNegative val="0"/>
          <c:cat>
            <c:numRef>
              <c:f>Europe!$B$5:$C$5</c:f>
              <c:numCache>
                <c:formatCode>General</c:formatCode>
                <c:ptCount val="2"/>
                <c:pt idx="0">
                  <c:v>2016</c:v>
                </c:pt>
                <c:pt idx="1">
                  <c:v>2070</c:v>
                </c:pt>
              </c:numCache>
            </c:numRef>
          </c:cat>
          <c:val>
            <c:numRef>
              <c:f>Europe!$B$9:$C$9</c:f>
              <c:numCache>
                <c:formatCode>General</c:formatCode>
                <c:ptCount val="2"/>
                <c:pt idx="0">
                  <c:v>5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91031040"/>
        <c:axId val="91032576"/>
      </c:barChart>
      <c:catAx>
        <c:axId val="9103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032576"/>
        <c:crosses val="autoZero"/>
        <c:auto val="1"/>
        <c:lblAlgn val="ctr"/>
        <c:lblOffset val="100"/>
        <c:noMultiLvlLbl val="0"/>
      </c:catAx>
      <c:valAx>
        <c:axId val="91032576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10310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5271979546390685E-2"/>
          <c:y val="5.6462793006982398E-2"/>
          <c:w val="0.85633430093139096"/>
          <c:h val="7.61217305388391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9966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6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7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8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9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14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15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0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3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4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5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6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7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8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9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0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1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2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3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5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6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8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9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40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41"/>
            <c:invertIfNegative val="0"/>
            <c:bubble3D val="0"/>
            <c:spPr>
              <a:solidFill>
                <a:srgbClr val="6FA1E3"/>
              </a:solidFill>
            </c:spPr>
          </c:dPt>
          <c:cat>
            <c:strRef>
              <c:f>Analysis_2018oct16124202!$B$2:$B$43</c:f>
              <c:strCache>
                <c:ptCount val="42"/>
                <c:pt idx="0">
                  <c:v>Switzerland</c:v>
                </c:pt>
                <c:pt idx="1">
                  <c:v>Netherlands</c:v>
                </c:pt>
                <c:pt idx="2">
                  <c:v>Sweden</c:v>
                </c:pt>
                <c:pt idx="3">
                  <c:v>United Kingdom</c:v>
                </c:pt>
                <c:pt idx="4">
                  <c:v>Singapore</c:v>
                </c:pt>
                <c:pt idx="5">
                  <c:v>United States of America</c:v>
                </c:pt>
                <c:pt idx="6">
                  <c:v>Finland</c:v>
                </c:pt>
                <c:pt idx="7">
                  <c:v>Denmark</c:v>
                </c:pt>
                <c:pt idx="8">
                  <c:v>Germany</c:v>
                </c:pt>
                <c:pt idx="9">
                  <c:v>Ireland</c:v>
                </c:pt>
                <c:pt idx="10">
                  <c:v>Israel</c:v>
                </c:pt>
                <c:pt idx="11">
                  <c:v>Korea, Republic of</c:v>
                </c:pt>
                <c:pt idx="12">
                  <c:v>Japan</c:v>
                </c:pt>
                <c:pt idx="13">
                  <c:v>Hong Kong (China)</c:v>
                </c:pt>
                <c:pt idx="14">
                  <c:v>Luxembourg</c:v>
                </c:pt>
                <c:pt idx="15">
                  <c:v>France</c:v>
                </c:pt>
                <c:pt idx="16">
                  <c:v>China</c:v>
                </c:pt>
                <c:pt idx="17">
                  <c:v>Canada</c:v>
                </c:pt>
                <c:pt idx="18">
                  <c:v>Norway</c:v>
                </c:pt>
                <c:pt idx="19">
                  <c:v>Australia</c:v>
                </c:pt>
                <c:pt idx="20">
                  <c:v>Austria</c:v>
                </c:pt>
                <c:pt idx="21">
                  <c:v>New Zealand</c:v>
                </c:pt>
                <c:pt idx="22">
                  <c:v>Iceland</c:v>
                </c:pt>
                <c:pt idx="23">
                  <c:v>Estonia</c:v>
                </c:pt>
                <c:pt idx="24">
                  <c:v>Belgium</c:v>
                </c:pt>
                <c:pt idx="25">
                  <c:v>Malta</c:v>
                </c:pt>
                <c:pt idx="26">
                  <c:v>Czech Republic</c:v>
                </c:pt>
                <c:pt idx="27">
                  <c:v>Spain</c:v>
                </c:pt>
                <c:pt idx="28">
                  <c:v>Cyprus</c:v>
                </c:pt>
                <c:pt idx="29">
                  <c:v>Slovenia</c:v>
                </c:pt>
                <c:pt idx="30">
                  <c:v>Italy</c:v>
                </c:pt>
                <c:pt idx="31">
                  <c:v>Portugal</c:v>
                </c:pt>
                <c:pt idx="32">
                  <c:v>Hungary</c:v>
                </c:pt>
                <c:pt idx="33">
                  <c:v>Latvia</c:v>
                </c:pt>
                <c:pt idx="34">
                  <c:v>Malaysia</c:v>
                </c:pt>
                <c:pt idx="35">
                  <c:v>Slovakia</c:v>
                </c:pt>
                <c:pt idx="36">
                  <c:v>Bulgaria</c:v>
                </c:pt>
                <c:pt idx="37">
                  <c:v>United Arab Emirates</c:v>
                </c:pt>
                <c:pt idx="38">
                  <c:v>Poland</c:v>
                </c:pt>
                <c:pt idx="39">
                  <c:v>Lithuania</c:v>
                </c:pt>
                <c:pt idx="40">
                  <c:v>Croatia</c:v>
                </c:pt>
                <c:pt idx="41">
                  <c:v>Greece</c:v>
                </c:pt>
              </c:strCache>
            </c:strRef>
          </c:cat>
          <c:val>
            <c:numRef>
              <c:f>Analysis_2018oct16124202!$F$2:$F$43</c:f>
              <c:numCache>
                <c:formatCode>General</c:formatCode>
                <c:ptCount val="42"/>
                <c:pt idx="0">
                  <c:v>68.400000000000006</c:v>
                </c:pt>
                <c:pt idx="1">
                  <c:v>63.3</c:v>
                </c:pt>
                <c:pt idx="2">
                  <c:v>63.1</c:v>
                </c:pt>
                <c:pt idx="3">
                  <c:v>60.1</c:v>
                </c:pt>
                <c:pt idx="4">
                  <c:v>59.8</c:v>
                </c:pt>
                <c:pt idx="5">
                  <c:v>59.8</c:v>
                </c:pt>
                <c:pt idx="6">
                  <c:v>59.6</c:v>
                </c:pt>
                <c:pt idx="7">
                  <c:v>58.4</c:v>
                </c:pt>
                <c:pt idx="8">
                  <c:v>58</c:v>
                </c:pt>
                <c:pt idx="9">
                  <c:v>57.2</c:v>
                </c:pt>
                <c:pt idx="10">
                  <c:v>56.8</c:v>
                </c:pt>
                <c:pt idx="11">
                  <c:v>56.6</c:v>
                </c:pt>
                <c:pt idx="12">
                  <c:v>55</c:v>
                </c:pt>
                <c:pt idx="13">
                  <c:v>54.6</c:v>
                </c:pt>
                <c:pt idx="14">
                  <c:v>54.5</c:v>
                </c:pt>
                <c:pt idx="15">
                  <c:v>54.4</c:v>
                </c:pt>
                <c:pt idx="16">
                  <c:v>53.1</c:v>
                </c:pt>
                <c:pt idx="17">
                  <c:v>53</c:v>
                </c:pt>
                <c:pt idx="18">
                  <c:v>52.6</c:v>
                </c:pt>
                <c:pt idx="19">
                  <c:v>52</c:v>
                </c:pt>
                <c:pt idx="20">
                  <c:v>51.3</c:v>
                </c:pt>
                <c:pt idx="21">
                  <c:v>51.3</c:v>
                </c:pt>
                <c:pt idx="22">
                  <c:v>51.2</c:v>
                </c:pt>
                <c:pt idx="23">
                  <c:v>50.5</c:v>
                </c:pt>
                <c:pt idx="24">
                  <c:v>50.5</c:v>
                </c:pt>
                <c:pt idx="25">
                  <c:v>50.3</c:v>
                </c:pt>
                <c:pt idx="26">
                  <c:v>48.7</c:v>
                </c:pt>
                <c:pt idx="27">
                  <c:v>48.7</c:v>
                </c:pt>
                <c:pt idx="28">
                  <c:v>47.8</c:v>
                </c:pt>
                <c:pt idx="29">
                  <c:v>46.9</c:v>
                </c:pt>
                <c:pt idx="30">
                  <c:v>46.3</c:v>
                </c:pt>
                <c:pt idx="31">
                  <c:v>45.7</c:v>
                </c:pt>
                <c:pt idx="32">
                  <c:v>44.9</c:v>
                </c:pt>
                <c:pt idx="33">
                  <c:v>43.2</c:v>
                </c:pt>
                <c:pt idx="34">
                  <c:v>43</c:v>
                </c:pt>
                <c:pt idx="35">
                  <c:v>42.9</c:v>
                </c:pt>
                <c:pt idx="36">
                  <c:v>42.6</c:v>
                </c:pt>
                <c:pt idx="37">
                  <c:v>42.6</c:v>
                </c:pt>
                <c:pt idx="38">
                  <c:v>41.7</c:v>
                </c:pt>
                <c:pt idx="39">
                  <c:v>41.2</c:v>
                </c:pt>
                <c:pt idx="40">
                  <c:v>40.700000000000003</c:v>
                </c:pt>
                <c:pt idx="41">
                  <c:v>38.9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90788992"/>
        <c:axId val="90790528"/>
      </c:barChart>
      <c:catAx>
        <c:axId val="90788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 vert="horz"/>
          <a:lstStyle/>
          <a:p>
            <a:pPr>
              <a:defRPr sz="1200"/>
            </a:pPr>
            <a:endParaRPr lang="fr-FR"/>
          </a:p>
        </c:txPr>
        <c:crossAx val="90790528"/>
        <c:crosses val="autoZero"/>
        <c:auto val="1"/>
        <c:lblAlgn val="ctr"/>
        <c:lblOffset val="100"/>
        <c:noMultiLvlLbl val="0"/>
      </c:catAx>
      <c:valAx>
        <c:axId val="90790528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90788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50671054154772"/>
          <c:y val="0.18067070960228604"/>
          <c:w val="0.83524458884081165"/>
          <c:h val="0.68906771570171899"/>
        </c:manualLayout>
      </c:layout>
      <c:lineChart>
        <c:grouping val="standard"/>
        <c:varyColors val="0"/>
        <c:ser>
          <c:idx val="0"/>
          <c:order val="0"/>
          <c:tx>
            <c:v>Est zone euro</c:v>
          </c:tx>
          <c:spPr>
            <a:ln w="28575">
              <a:solidFill>
                <a:srgbClr val="8B0534"/>
              </a:solidFill>
            </a:ln>
          </c:spPr>
          <c:marker>
            <c:symbol val="none"/>
          </c:marker>
          <c:cat>
            <c:strRef>
              <c:f>DATA4Charts!$F$4:$Z$4</c:f>
              <c:strCach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strCache>
            </c:strRef>
          </c:cat>
          <c:val>
            <c:numRef>
              <c:f>DATA4Charts!$F$103:$Z$103</c:f>
              <c:numCache>
                <c:formatCode>#,##0</c:formatCode>
                <c:ptCount val="21"/>
                <c:pt idx="0">
                  <c:v>8.3263157894736857</c:v>
                </c:pt>
                <c:pt idx="1">
                  <c:v>8.8789473684210538</c:v>
                </c:pt>
                <c:pt idx="2">
                  <c:v>9.1631578947368428</c:v>
                </c:pt>
                <c:pt idx="3">
                  <c:v>9.8210526315789473</c:v>
                </c:pt>
                <c:pt idx="4">
                  <c:v>10.594736842105263</c:v>
                </c:pt>
                <c:pt idx="5">
                  <c:v>11.389473684210527</c:v>
                </c:pt>
                <c:pt idx="6">
                  <c:v>12.173684210526316</c:v>
                </c:pt>
                <c:pt idx="7">
                  <c:v>13.121052631578948</c:v>
                </c:pt>
                <c:pt idx="8">
                  <c:v>14.447368421052634</c:v>
                </c:pt>
                <c:pt idx="9">
                  <c:v>15.836842105263161</c:v>
                </c:pt>
                <c:pt idx="10">
                  <c:v>17.689473684210526</c:v>
                </c:pt>
                <c:pt idx="11">
                  <c:v>18.484210526315795</c:v>
                </c:pt>
                <c:pt idx="12">
                  <c:v>16.521052631578947</c:v>
                </c:pt>
                <c:pt idx="13">
                  <c:v>17.736842105263161</c:v>
                </c:pt>
                <c:pt idx="14">
                  <c:v>18.773684210526319</c:v>
                </c:pt>
                <c:pt idx="15">
                  <c:v>19.578947368421055</c:v>
                </c:pt>
                <c:pt idx="16">
                  <c:v>20.100000000000001</c:v>
                </c:pt>
                <c:pt idx="17">
                  <c:v>20.984210526315795</c:v>
                </c:pt>
                <c:pt idx="18">
                  <c:v>21.947368421052634</c:v>
                </c:pt>
                <c:pt idx="19">
                  <c:v>22.152631578947371</c:v>
                </c:pt>
                <c:pt idx="20">
                  <c:v>23.168421052631579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DATA4Charts!$A$105</c:f>
              <c:strCache>
                <c:ptCount val="1"/>
                <c:pt idx="0">
                  <c:v>EU 12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DATA4Charts!$F$4:$Z$4</c:f>
              <c:strCach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strCache>
            </c:strRef>
          </c:cat>
          <c:val>
            <c:numRef>
              <c:f>DATA4Charts!$F$105:$Z$105</c:f>
              <c:numCache>
                <c:formatCode>#,##0</c:formatCode>
                <c:ptCount val="21"/>
                <c:pt idx="0">
                  <c:v>19.5</c:v>
                </c:pt>
                <c:pt idx="1">
                  <c:v>20.5</c:v>
                </c:pt>
                <c:pt idx="2">
                  <c:v>21.4</c:v>
                </c:pt>
                <c:pt idx="3">
                  <c:v>22.9</c:v>
                </c:pt>
                <c:pt idx="4">
                  <c:v>23.7</c:v>
                </c:pt>
                <c:pt idx="5">
                  <c:v>24.3</c:v>
                </c:pt>
                <c:pt idx="6">
                  <c:v>24.4</c:v>
                </c:pt>
                <c:pt idx="7">
                  <c:v>25.2</c:v>
                </c:pt>
                <c:pt idx="8">
                  <c:v>26.2</c:v>
                </c:pt>
                <c:pt idx="9">
                  <c:v>27.6</c:v>
                </c:pt>
                <c:pt idx="10">
                  <c:v>29</c:v>
                </c:pt>
                <c:pt idx="11">
                  <c:v>28.8</c:v>
                </c:pt>
                <c:pt idx="12">
                  <c:v>27.1</c:v>
                </c:pt>
                <c:pt idx="13">
                  <c:v>28</c:v>
                </c:pt>
                <c:pt idx="14">
                  <c:v>28.6</c:v>
                </c:pt>
                <c:pt idx="15">
                  <c:v>28.9</c:v>
                </c:pt>
                <c:pt idx="16">
                  <c:v>29</c:v>
                </c:pt>
                <c:pt idx="17">
                  <c:v>29.9</c:v>
                </c:pt>
                <c:pt idx="18">
                  <c:v>31.3</c:v>
                </c:pt>
                <c:pt idx="19">
                  <c:v>31.4</c:v>
                </c:pt>
                <c:pt idx="20">
                  <c:v>32.200000000000003</c:v>
                </c:pt>
              </c:numCache>
            </c:numRef>
          </c:val>
          <c:smooth val="0"/>
        </c:ser>
        <c:ser>
          <c:idx val="2"/>
          <c:order val="2"/>
          <c:tx>
            <c:v>Nord zone euro</c:v>
          </c:tx>
          <c:spPr>
            <a:ln w="31750" cmpd="sng">
              <a:solidFill>
                <a:srgbClr val="FF9900"/>
              </a:solidFill>
              <a:prstDash val="lgDash"/>
            </a:ln>
          </c:spPr>
          <c:marker>
            <c:symbol val="none"/>
          </c:marker>
          <c:val>
            <c:numRef>
              <c:f>DATA4Charts!$F$118:$Z$118</c:f>
              <c:numCache>
                <c:formatCode>0.0</c:formatCode>
                <c:ptCount val="21"/>
                <c:pt idx="0">
                  <c:v>21.53448275862069</c:v>
                </c:pt>
                <c:pt idx="1">
                  <c:v>22.389080459770117</c:v>
                </c:pt>
                <c:pt idx="2">
                  <c:v>23.583045977011494</c:v>
                </c:pt>
                <c:pt idx="3">
                  <c:v>24.768390804597701</c:v>
                </c:pt>
                <c:pt idx="4">
                  <c:v>25.648563218390809</c:v>
                </c:pt>
                <c:pt idx="5">
                  <c:v>26.18534482758621</c:v>
                </c:pt>
                <c:pt idx="6">
                  <c:v>26.235344827586207</c:v>
                </c:pt>
                <c:pt idx="7">
                  <c:v>27.475574712643681</c:v>
                </c:pt>
                <c:pt idx="8">
                  <c:v>28.282758620689659</c:v>
                </c:pt>
                <c:pt idx="9">
                  <c:v>29.694252873563222</c:v>
                </c:pt>
                <c:pt idx="10">
                  <c:v>31.493390804597702</c:v>
                </c:pt>
                <c:pt idx="11">
                  <c:v>31.651724137931037</c:v>
                </c:pt>
                <c:pt idx="12">
                  <c:v>29.597126436781611</c:v>
                </c:pt>
                <c:pt idx="13">
                  <c:v>31.167241379310347</c:v>
                </c:pt>
                <c:pt idx="14">
                  <c:v>32.658333333333331</c:v>
                </c:pt>
                <c:pt idx="15">
                  <c:v>33.335632183908046</c:v>
                </c:pt>
                <c:pt idx="16">
                  <c:v>33.668965517241382</c:v>
                </c:pt>
                <c:pt idx="17">
                  <c:v>34.881896551724139</c:v>
                </c:pt>
                <c:pt idx="18">
                  <c:v>36.318103448275863</c:v>
                </c:pt>
                <c:pt idx="19">
                  <c:v>36.200574712643686</c:v>
                </c:pt>
                <c:pt idx="20">
                  <c:v>37.037356321839077</c:v>
                </c:pt>
              </c:numCache>
            </c:numRef>
          </c:val>
          <c:smooth val="0"/>
        </c:ser>
        <c:ser>
          <c:idx val="3"/>
          <c:order val="3"/>
          <c:tx>
            <c:v>France</c:v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val>
            <c:numRef>
              <c:f>DATA4Charts!$F$117:$Z$117</c:f>
              <c:numCache>
                <c:formatCode>General</c:formatCode>
                <c:ptCount val="21"/>
                <c:pt idx="0">
                  <c:v>19.2</c:v>
                </c:pt>
                <c:pt idx="1">
                  <c:v>20.2</c:v>
                </c:pt>
                <c:pt idx="2">
                  <c:v>21.2</c:v>
                </c:pt>
                <c:pt idx="3">
                  <c:v>22.9</c:v>
                </c:pt>
                <c:pt idx="4">
                  <c:v>23.9</c:v>
                </c:pt>
                <c:pt idx="5">
                  <c:v>24.5</c:v>
                </c:pt>
                <c:pt idx="6">
                  <c:v>23.9</c:v>
                </c:pt>
                <c:pt idx="7">
                  <c:v>24.6</c:v>
                </c:pt>
                <c:pt idx="8">
                  <c:v>25.9</c:v>
                </c:pt>
                <c:pt idx="9">
                  <c:v>26.9</c:v>
                </c:pt>
                <c:pt idx="10">
                  <c:v>28.1</c:v>
                </c:pt>
                <c:pt idx="11">
                  <c:v>27.8</c:v>
                </c:pt>
                <c:pt idx="12">
                  <c:v>26.4</c:v>
                </c:pt>
                <c:pt idx="13">
                  <c:v>27.5</c:v>
                </c:pt>
                <c:pt idx="14">
                  <c:v>28.3</c:v>
                </c:pt>
                <c:pt idx="15">
                  <c:v>28.5</c:v>
                </c:pt>
                <c:pt idx="16">
                  <c:v>29.1</c:v>
                </c:pt>
                <c:pt idx="17">
                  <c:v>29.6</c:v>
                </c:pt>
                <c:pt idx="18">
                  <c:v>30.6</c:v>
                </c:pt>
                <c:pt idx="19">
                  <c:v>30.4</c:v>
                </c:pt>
                <c:pt idx="20">
                  <c:v>31.2</c:v>
                </c:pt>
              </c:numCache>
            </c:numRef>
          </c:val>
          <c:smooth val="0"/>
        </c:ser>
        <c:ser>
          <c:idx val="5"/>
          <c:order val="4"/>
          <c:tx>
            <c:v>Sud zone euro</c:v>
          </c:tx>
          <c:spPr>
            <a:ln w="38100">
              <a:solidFill>
                <a:srgbClr val="339933"/>
              </a:solidFill>
              <a:prstDash val="dash"/>
            </a:ln>
          </c:spPr>
          <c:marker>
            <c:symbol val="none"/>
          </c:marker>
          <c:val>
            <c:numRef>
              <c:f>DATA4Charts!$F$110:$Z$110</c:f>
              <c:numCache>
                <c:formatCode>General</c:formatCode>
                <c:ptCount val="21"/>
                <c:pt idx="0">
                  <c:v>17.855900621118014</c:v>
                </c:pt>
                <c:pt idx="1">
                  <c:v>18.866459627329192</c:v>
                </c:pt>
                <c:pt idx="2">
                  <c:v>19.654658385093168</c:v>
                </c:pt>
                <c:pt idx="3">
                  <c:v>21.039130434782606</c:v>
                </c:pt>
                <c:pt idx="4">
                  <c:v>21.759627329192547</c:v>
                </c:pt>
                <c:pt idx="5">
                  <c:v>22.436024844720496</c:v>
                </c:pt>
                <c:pt idx="6">
                  <c:v>22.609316770186332</c:v>
                </c:pt>
                <c:pt idx="7">
                  <c:v>23.191304347826083</c:v>
                </c:pt>
                <c:pt idx="8">
                  <c:v>24.057142857142853</c:v>
                </c:pt>
                <c:pt idx="9">
                  <c:v>25.586956521739129</c:v>
                </c:pt>
                <c:pt idx="10">
                  <c:v>26.839751552795025</c:v>
                </c:pt>
                <c:pt idx="11">
                  <c:v>26.611180124223598</c:v>
                </c:pt>
                <c:pt idx="12">
                  <c:v>24.903726708074533</c:v>
                </c:pt>
                <c:pt idx="13">
                  <c:v>25.037267080745337</c:v>
                </c:pt>
                <c:pt idx="14">
                  <c:v>25.106211180124227</c:v>
                </c:pt>
                <c:pt idx="15">
                  <c:v>25.004968944099375</c:v>
                </c:pt>
                <c:pt idx="16">
                  <c:v>24.670186335403727</c:v>
                </c:pt>
                <c:pt idx="17">
                  <c:v>25.185714285714283</c:v>
                </c:pt>
                <c:pt idx="18">
                  <c:v>26.35217391304348</c:v>
                </c:pt>
                <c:pt idx="19">
                  <c:v>26.739751552795028</c:v>
                </c:pt>
                <c:pt idx="20">
                  <c:v>27.409937888198758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34048"/>
        <c:axId val="90835584"/>
      </c:lineChart>
      <c:catAx>
        <c:axId val="9083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90835584"/>
        <c:crosses val="autoZero"/>
        <c:auto val="1"/>
        <c:lblAlgn val="ctr"/>
        <c:lblOffset val="100"/>
        <c:noMultiLvlLbl val="0"/>
      </c:catAx>
      <c:valAx>
        <c:axId val="90835584"/>
        <c:scaling>
          <c:orientation val="minMax"/>
          <c:min val="5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out"/>
        <c:minorTickMark val="none"/>
        <c:tickLblPos val="nextTo"/>
        <c:crossAx val="90834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938266466011336"/>
          <c:y val="1.8473115998280312E-4"/>
          <c:w val="0.86050860203900181"/>
          <c:h val="0.1474982168416207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06FB5-A2B2-49C6-9AD1-55B6917CD944}" type="doc">
      <dgm:prSet loTypeId="urn:microsoft.com/office/officeart/2005/8/layout/cycle2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9DF4BBD3-25B6-419A-AB91-DE3ACD9C4242}">
      <dgm:prSet phldrT="[Texte]" phldr="1" custT="1"/>
      <dgm:spPr>
        <a:solidFill>
          <a:schemeClr val="accent2"/>
        </a:solidFill>
      </dgm:spPr>
      <dgm:t>
        <a:bodyPr/>
        <a:lstStyle/>
        <a:p>
          <a:endParaRPr lang="fr-FR" sz="2000" dirty="0"/>
        </a:p>
      </dgm:t>
    </dgm:pt>
    <dgm:pt modelId="{98CC9FE9-8325-4543-9BDF-A0D40F4BE211}" type="parTrans" cxnId="{7D1C661D-5452-4A24-A461-D1FDD661C07C}">
      <dgm:prSet/>
      <dgm:spPr/>
      <dgm:t>
        <a:bodyPr/>
        <a:lstStyle/>
        <a:p>
          <a:endParaRPr lang="fr-FR"/>
        </a:p>
      </dgm:t>
    </dgm:pt>
    <dgm:pt modelId="{51E61400-E8A1-4078-B0D1-05769AFE3FC2}" type="sibTrans" cxnId="{7D1C661D-5452-4A24-A461-D1FDD661C07C}">
      <dgm:prSet/>
      <dgm:spPr/>
      <dgm:t>
        <a:bodyPr/>
        <a:lstStyle/>
        <a:p>
          <a:endParaRPr lang="fr-FR"/>
        </a:p>
      </dgm:t>
    </dgm:pt>
    <dgm:pt modelId="{A16B7A32-C1AD-495A-A377-0B9A0A7FEC9F}">
      <dgm:prSet phldrT="[Texte]" phldr="1" custT="1"/>
      <dgm:spPr>
        <a:solidFill>
          <a:schemeClr val="accent3"/>
        </a:solidFill>
      </dgm:spPr>
      <dgm:t>
        <a:bodyPr/>
        <a:lstStyle/>
        <a:p>
          <a:endParaRPr lang="fr-FR" sz="2000" dirty="0"/>
        </a:p>
      </dgm:t>
    </dgm:pt>
    <dgm:pt modelId="{054EB8F3-687D-47C1-A8CA-AA8906B81A64}" type="parTrans" cxnId="{D39E6565-AB8E-4150-9AD1-F0C376D118EA}">
      <dgm:prSet/>
      <dgm:spPr/>
      <dgm:t>
        <a:bodyPr/>
        <a:lstStyle/>
        <a:p>
          <a:endParaRPr lang="fr-FR"/>
        </a:p>
      </dgm:t>
    </dgm:pt>
    <dgm:pt modelId="{D093C8A5-C38E-46B0-A43A-6E4799DBF5B8}" type="sibTrans" cxnId="{D39E6565-AB8E-4150-9AD1-F0C376D118EA}">
      <dgm:prSet/>
      <dgm:spPr/>
      <dgm:t>
        <a:bodyPr/>
        <a:lstStyle/>
        <a:p>
          <a:endParaRPr lang="fr-FR"/>
        </a:p>
      </dgm:t>
    </dgm:pt>
    <dgm:pt modelId="{2580DAD5-E4B5-4293-AB07-A4C506041096}">
      <dgm:prSet phldrT="[Texte]" phldr="1" custT="1"/>
      <dgm:spPr>
        <a:solidFill>
          <a:schemeClr val="accent5"/>
        </a:solidFill>
      </dgm:spPr>
      <dgm:t>
        <a:bodyPr/>
        <a:lstStyle/>
        <a:p>
          <a:endParaRPr lang="fr-FR" sz="2000" dirty="0"/>
        </a:p>
      </dgm:t>
    </dgm:pt>
    <dgm:pt modelId="{3872E00E-B2E4-4A20-9A82-F208316DB251}" type="parTrans" cxnId="{75528107-9022-476D-AE40-85E56DB393F3}">
      <dgm:prSet/>
      <dgm:spPr/>
      <dgm:t>
        <a:bodyPr/>
        <a:lstStyle/>
        <a:p>
          <a:endParaRPr lang="fr-FR"/>
        </a:p>
      </dgm:t>
    </dgm:pt>
    <dgm:pt modelId="{8828E4FD-4B51-4892-8A21-08016202413A}" type="sibTrans" cxnId="{75528107-9022-476D-AE40-85E56DB393F3}">
      <dgm:prSet/>
      <dgm:spPr/>
      <dgm:t>
        <a:bodyPr/>
        <a:lstStyle/>
        <a:p>
          <a:endParaRPr lang="fr-FR"/>
        </a:p>
      </dgm:t>
    </dgm:pt>
    <dgm:pt modelId="{8DF2A84E-9439-4676-B13B-880F92495483}">
      <dgm:prSet phldrT="[Texte]" phldr="1" custT="1"/>
      <dgm:spPr/>
      <dgm:t>
        <a:bodyPr/>
        <a:lstStyle/>
        <a:p>
          <a:endParaRPr lang="fr-FR" sz="2000" dirty="0"/>
        </a:p>
      </dgm:t>
    </dgm:pt>
    <dgm:pt modelId="{7051D416-35AC-401B-833F-A4F8C8DD6EA9}" type="parTrans" cxnId="{49A60ED3-5978-4CAC-A39A-F10C23E6AFF3}">
      <dgm:prSet/>
      <dgm:spPr/>
      <dgm:t>
        <a:bodyPr/>
        <a:lstStyle/>
        <a:p>
          <a:endParaRPr lang="fr-FR"/>
        </a:p>
      </dgm:t>
    </dgm:pt>
    <dgm:pt modelId="{C8218148-B48A-4CD5-B315-EB4E2CA794B6}" type="sibTrans" cxnId="{49A60ED3-5978-4CAC-A39A-F10C23E6AFF3}">
      <dgm:prSet/>
      <dgm:spPr/>
      <dgm:t>
        <a:bodyPr/>
        <a:lstStyle/>
        <a:p>
          <a:endParaRPr lang="fr-FR"/>
        </a:p>
      </dgm:t>
    </dgm:pt>
    <dgm:pt modelId="{435C8848-87CA-47E9-A5F7-99C1EC16E483}">
      <dgm:prSet phldrT="[Texte]" phldr="1" custT="1"/>
      <dgm:spPr>
        <a:solidFill>
          <a:srgbClr val="00B0F0"/>
        </a:solidFill>
      </dgm:spPr>
      <dgm:t>
        <a:bodyPr/>
        <a:lstStyle/>
        <a:p>
          <a:endParaRPr lang="fr-FR" sz="2000" dirty="0"/>
        </a:p>
      </dgm:t>
    </dgm:pt>
    <dgm:pt modelId="{A4708D6C-7804-40ED-AC27-D9D8D2A4430F}" type="parTrans" cxnId="{D75495CB-BD7C-4D1C-A798-9A39418CE5D5}">
      <dgm:prSet/>
      <dgm:spPr/>
      <dgm:t>
        <a:bodyPr/>
        <a:lstStyle/>
        <a:p>
          <a:endParaRPr lang="fr-FR"/>
        </a:p>
      </dgm:t>
    </dgm:pt>
    <dgm:pt modelId="{897A74CA-12E4-4886-9909-D0C39E0E9701}" type="sibTrans" cxnId="{D75495CB-BD7C-4D1C-A798-9A39418CE5D5}">
      <dgm:prSet/>
      <dgm:spPr>
        <a:solidFill>
          <a:srgbClr val="00B0F0"/>
        </a:solidFill>
      </dgm:spPr>
      <dgm:t>
        <a:bodyPr/>
        <a:lstStyle/>
        <a:p>
          <a:endParaRPr lang="fr-FR"/>
        </a:p>
      </dgm:t>
    </dgm:pt>
    <dgm:pt modelId="{2549E5CF-6BE3-4B25-97C4-0F3526604FDD}" type="pres">
      <dgm:prSet presAssocID="{87306FB5-A2B2-49C6-9AD1-55B6917CD9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7F52A-8E56-4217-BBC6-06CF6074755F}" type="pres">
      <dgm:prSet presAssocID="{9DF4BBD3-25B6-419A-AB91-DE3ACD9C42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2D05D1-EBAC-45C1-9BC3-97903D6597E1}" type="pres">
      <dgm:prSet presAssocID="{51E61400-E8A1-4078-B0D1-05769AFE3FC2}" presName="sibTrans" presStyleLbl="sibTrans2D1" presStyleIdx="0" presStyleCnt="5"/>
      <dgm:spPr/>
      <dgm:t>
        <a:bodyPr/>
        <a:lstStyle/>
        <a:p>
          <a:endParaRPr lang="fr-FR"/>
        </a:p>
      </dgm:t>
    </dgm:pt>
    <dgm:pt modelId="{845E2A29-6F89-486D-8E56-8819FCE66F58}" type="pres">
      <dgm:prSet presAssocID="{51E61400-E8A1-4078-B0D1-05769AFE3FC2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DDDB76BB-D706-4697-96A1-8345580A3E0E}" type="pres">
      <dgm:prSet presAssocID="{A16B7A32-C1AD-495A-A377-0B9A0A7FEC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23D39A-31F1-4A83-8AD8-96C1812B5FDF}" type="pres">
      <dgm:prSet presAssocID="{D093C8A5-C38E-46B0-A43A-6E4799DBF5B8}" presName="sibTrans" presStyleLbl="sibTrans2D1" presStyleIdx="1" presStyleCnt="5"/>
      <dgm:spPr/>
      <dgm:t>
        <a:bodyPr/>
        <a:lstStyle/>
        <a:p>
          <a:endParaRPr lang="fr-FR"/>
        </a:p>
      </dgm:t>
    </dgm:pt>
    <dgm:pt modelId="{6A16FD32-ED4C-4555-95E6-E17D53BD0E60}" type="pres">
      <dgm:prSet presAssocID="{D093C8A5-C38E-46B0-A43A-6E4799DBF5B8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6F524604-84AD-4D96-A7EE-EFC46B76EE8D}" type="pres">
      <dgm:prSet presAssocID="{2580DAD5-E4B5-4293-AB07-A4C5060410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D0885B-17D0-430C-A851-26B86F60960F}" type="pres">
      <dgm:prSet presAssocID="{8828E4FD-4B51-4892-8A21-08016202413A}" presName="sibTrans" presStyleLbl="sibTrans2D1" presStyleIdx="2" presStyleCnt="5"/>
      <dgm:spPr/>
      <dgm:t>
        <a:bodyPr/>
        <a:lstStyle/>
        <a:p>
          <a:endParaRPr lang="fr-FR"/>
        </a:p>
      </dgm:t>
    </dgm:pt>
    <dgm:pt modelId="{92DCAC41-0ABC-4ED1-88F9-CEBAA95A0C0F}" type="pres">
      <dgm:prSet presAssocID="{8828E4FD-4B51-4892-8A21-08016202413A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7460B5D4-3A36-4CF5-86DB-C1955EA6D52B}" type="pres">
      <dgm:prSet presAssocID="{8DF2A84E-9439-4676-B13B-880F9249548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D4F65C-FD7E-454B-A435-01046A163639}" type="pres">
      <dgm:prSet presAssocID="{C8218148-B48A-4CD5-B315-EB4E2CA794B6}" presName="sibTrans" presStyleLbl="sibTrans2D1" presStyleIdx="3" presStyleCnt="5"/>
      <dgm:spPr/>
      <dgm:t>
        <a:bodyPr/>
        <a:lstStyle/>
        <a:p>
          <a:endParaRPr lang="fr-FR"/>
        </a:p>
      </dgm:t>
    </dgm:pt>
    <dgm:pt modelId="{E2292487-6927-48A3-9F9D-64DDE27F4EDD}" type="pres">
      <dgm:prSet presAssocID="{C8218148-B48A-4CD5-B315-EB4E2CA794B6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382240D4-C898-4910-84A6-839B8A331502}" type="pres">
      <dgm:prSet presAssocID="{435C8848-87CA-47E9-A5F7-99C1EC16E4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8A1386-0908-4400-80C2-60E7E204102D}" type="pres">
      <dgm:prSet presAssocID="{897A74CA-12E4-4886-9909-D0C39E0E9701}" presName="sibTrans" presStyleLbl="sibTrans2D1" presStyleIdx="4" presStyleCnt="5"/>
      <dgm:spPr/>
      <dgm:t>
        <a:bodyPr/>
        <a:lstStyle/>
        <a:p>
          <a:endParaRPr lang="fr-FR"/>
        </a:p>
      </dgm:t>
    </dgm:pt>
    <dgm:pt modelId="{3A775353-482E-4CE9-B20D-AA3100346260}" type="pres">
      <dgm:prSet presAssocID="{897A74CA-12E4-4886-9909-D0C39E0E9701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75528107-9022-476D-AE40-85E56DB393F3}" srcId="{87306FB5-A2B2-49C6-9AD1-55B6917CD944}" destId="{2580DAD5-E4B5-4293-AB07-A4C506041096}" srcOrd="2" destOrd="0" parTransId="{3872E00E-B2E4-4A20-9A82-F208316DB251}" sibTransId="{8828E4FD-4B51-4892-8A21-08016202413A}"/>
    <dgm:cxn modelId="{C4D7B048-BB71-4921-B939-DCA1F97BFDE0}" type="presOf" srcId="{A16B7A32-C1AD-495A-A377-0B9A0A7FEC9F}" destId="{DDDB76BB-D706-4697-96A1-8345580A3E0E}" srcOrd="0" destOrd="0" presId="urn:microsoft.com/office/officeart/2005/8/layout/cycle2"/>
    <dgm:cxn modelId="{F51860A6-8982-48AF-96C9-409F1A2BBE1D}" type="presOf" srcId="{51E61400-E8A1-4078-B0D1-05769AFE3FC2}" destId="{845E2A29-6F89-486D-8E56-8819FCE66F58}" srcOrd="1" destOrd="0" presId="urn:microsoft.com/office/officeart/2005/8/layout/cycle2"/>
    <dgm:cxn modelId="{60F5F165-1165-4592-8A79-674BBE2B70E5}" type="presOf" srcId="{87306FB5-A2B2-49C6-9AD1-55B6917CD944}" destId="{2549E5CF-6BE3-4B25-97C4-0F3526604FDD}" srcOrd="0" destOrd="0" presId="urn:microsoft.com/office/officeart/2005/8/layout/cycle2"/>
    <dgm:cxn modelId="{1518605F-1242-42B5-9396-E69156EC186B}" type="presOf" srcId="{C8218148-B48A-4CD5-B315-EB4E2CA794B6}" destId="{E2292487-6927-48A3-9F9D-64DDE27F4EDD}" srcOrd="1" destOrd="0" presId="urn:microsoft.com/office/officeart/2005/8/layout/cycle2"/>
    <dgm:cxn modelId="{D39E6565-AB8E-4150-9AD1-F0C376D118EA}" srcId="{87306FB5-A2B2-49C6-9AD1-55B6917CD944}" destId="{A16B7A32-C1AD-495A-A377-0B9A0A7FEC9F}" srcOrd="1" destOrd="0" parTransId="{054EB8F3-687D-47C1-A8CA-AA8906B81A64}" sibTransId="{D093C8A5-C38E-46B0-A43A-6E4799DBF5B8}"/>
    <dgm:cxn modelId="{49A60ED3-5978-4CAC-A39A-F10C23E6AFF3}" srcId="{87306FB5-A2B2-49C6-9AD1-55B6917CD944}" destId="{8DF2A84E-9439-4676-B13B-880F92495483}" srcOrd="3" destOrd="0" parTransId="{7051D416-35AC-401B-833F-A4F8C8DD6EA9}" sibTransId="{C8218148-B48A-4CD5-B315-EB4E2CA794B6}"/>
    <dgm:cxn modelId="{F09F3D24-1948-4AC1-A18C-EFF985ECD62E}" type="presOf" srcId="{9DF4BBD3-25B6-419A-AB91-DE3ACD9C4242}" destId="{12C7F52A-8E56-4217-BBC6-06CF6074755F}" srcOrd="0" destOrd="0" presId="urn:microsoft.com/office/officeart/2005/8/layout/cycle2"/>
    <dgm:cxn modelId="{F603A5E7-6B12-4C2E-B642-7E0D841F5EE0}" type="presOf" srcId="{8828E4FD-4B51-4892-8A21-08016202413A}" destId="{EBD0885B-17D0-430C-A851-26B86F60960F}" srcOrd="0" destOrd="0" presId="urn:microsoft.com/office/officeart/2005/8/layout/cycle2"/>
    <dgm:cxn modelId="{A97F1F63-6270-4C4C-B3C6-81CAD8B0236C}" type="presOf" srcId="{897A74CA-12E4-4886-9909-D0C39E0E9701}" destId="{468A1386-0908-4400-80C2-60E7E204102D}" srcOrd="0" destOrd="0" presId="urn:microsoft.com/office/officeart/2005/8/layout/cycle2"/>
    <dgm:cxn modelId="{E0EE0D67-7606-4AC5-A047-F9AC9B3D8910}" type="presOf" srcId="{897A74CA-12E4-4886-9909-D0C39E0E9701}" destId="{3A775353-482E-4CE9-B20D-AA3100346260}" srcOrd="1" destOrd="0" presId="urn:microsoft.com/office/officeart/2005/8/layout/cycle2"/>
    <dgm:cxn modelId="{7D1C661D-5452-4A24-A461-D1FDD661C07C}" srcId="{87306FB5-A2B2-49C6-9AD1-55B6917CD944}" destId="{9DF4BBD3-25B6-419A-AB91-DE3ACD9C4242}" srcOrd="0" destOrd="0" parTransId="{98CC9FE9-8325-4543-9BDF-A0D40F4BE211}" sibTransId="{51E61400-E8A1-4078-B0D1-05769AFE3FC2}"/>
    <dgm:cxn modelId="{6109A5B7-98DF-4CC6-9DE4-7AED1121F5E3}" type="presOf" srcId="{8DF2A84E-9439-4676-B13B-880F92495483}" destId="{7460B5D4-3A36-4CF5-86DB-C1955EA6D52B}" srcOrd="0" destOrd="0" presId="urn:microsoft.com/office/officeart/2005/8/layout/cycle2"/>
    <dgm:cxn modelId="{890F7F6A-DD89-49A1-B4B7-C70F6D786396}" type="presOf" srcId="{C8218148-B48A-4CD5-B315-EB4E2CA794B6}" destId="{16D4F65C-FD7E-454B-A435-01046A163639}" srcOrd="0" destOrd="0" presId="urn:microsoft.com/office/officeart/2005/8/layout/cycle2"/>
    <dgm:cxn modelId="{F248C62D-08D6-4448-AAF4-6B4C1A9C5AC9}" type="presOf" srcId="{D093C8A5-C38E-46B0-A43A-6E4799DBF5B8}" destId="{6A16FD32-ED4C-4555-95E6-E17D53BD0E60}" srcOrd="1" destOrd="0" presId="urn:microsoft.com/office/officeart/2005/8/layout/cycle2"/>
    <dgm:cxn modelId="{BC18C66A-A949-4BFE-820B-0EB9A79E441D}" type="presOf" srcId="{2580DAD5-E4B5-4293-AB07-A4C506041096}" destId="{6F524604-84AD-4D96-A7EE-EFC46B76EE8D}" srcOrd="0" destOrd="0" presId="urn:microsoft.com/office/officeart/2005/8/layout/cycle2"/>
    <dgm:cxn modelId="{D75495CB-BD7C-4D1C-A798-9A39418CE5D5}" srcId="{87306FB5-A2B2-49C6-9AD1-55B6917CD944}" destId="{435C8848-87CA-47E9-A5F7-99C1EC16E483}" srcOrd="4" destOrd="0" parTransId="{A4708D6C-7804-40ED-AC27-D9D8D2A4430F}" sibTransId="{897A74CA-12E4-4886-9909-D0C39E0E9701}"/>
    <dgm:cxn modelId="{09BB5B8E-44F9-4371-B997-1035CB4889D0}" type="presOf" srcId="{51E61400-E8A1-4078-B0D1-05769AFE3FC2}" destId="{FB2D05D1-EBAC-45C1-9BC3-97903D6597E1}" srcOrd="0" destOrd="0" presId="urn:microsoft.com/office/officeart/2005/8/layout/cycle2"/>
    <dgm:cxn modelId="{16C77CDD-D800-4138-88E0-89EC026BCB48}" type="presOf" srcId="{435C8848-87CA-47E9-A5F7-99C1EC16E483}" destId="{382240D4-C898-4910-84A6-839B8A331502}" srcOrd="0" destOrd="0" presId="urn:microsoft.com/office/officeart/2005/8/layout/cycle2"/>
    <dgm:cxn modelId="{82AA26D8-D355-4DF9-B9D7-60DF4FCC3725}" type="presOf" srcId="{8828E4FD-4B51-4892-8A21-08016202413A}" destId="{92DCAC41-0ABC-4ED1-88F9-CEBAA95A0C0F}" srcOrd="1" destOrd="0" presId="urn:microsoft.com/office/officeart/2005/8/layout/cycle2"/>
    <dgm:cxn modelId="{254BB73C-EB7B-4BC1-BB35-CDF9F81E1876}" type="presOf" srcId="{D093C8A5-C38E-46B0-A43A-6E4799DBF5B8}" destId="{1023D39A-31F1-4A83-8AD8-96C1812B5FDF}" srcOrd="0" destOrd="0" presId="urn:microsoft.com/office/officeart/2005/8/layout/cycle2"/>
    <dgm:cxn modelId="{8BC63270-C73D-4A33-AFA5-BE8D3EB1EA0E}" type="presParOf" srcId="{2549E5CF-6BE3-4B25-97C4-0F3526604FDD}" destId="{12C7F52A-8E56-4217-BBC6-06CF6074755F}" srcOrd="0" destOrd="0" presId="urn:microsoft.com/office/officeart/2005/8/layout/cycle2"/>
    <dgm:cxn modelId="{BF2D279C-461A-451C-9A32-658A66DD2C50}" type="presParOf" srcId="{2549E5CF-6BE3-4B25-97C4-0F3526604FDD}" destId="{FB2D05D1-EBAC-45C1-9BC3-97903D6597E1}" srcOrd="1" destOrd="0" presId="urn:microsoft.com/office/officeart/2005/8/layout/cycle2"/>
    <dgm:cxn modelId="{3CE18539-5CC8-4257-8E78-19AD97263672}" type="presParOf" srcId="{FB2D05D1-EBAC-45C1-9BC3-97903D6597E1}" destId="{845E2A29-6F89-486D-8E56-8819FCE66F58}" srcOrd="0" destOrd="0" presId="urn:microsoft.com/office/officeart/2005/8/layout/cycle2"/>
    <dgm:cxn modelId="{D0B63C1B-39D1-4D7A-B891-1CA359F4C91E}" type="presParOf" srcId="{2549E5CF-6BE3-4B25-97C4-0F3526604FDD}" destId="{DDDB76BB-D706-4697-96A1-8345580A3E0E}" srcOrd="2" destOrd="0" presId="urn:microsoft.com/office/officeart/2005/8/layout/cycle2"/>
    <dgm:cxn modelId="{17BCC936-E22A-45D3-AC30-1EFFCCAEA7F8}" type="presParOf" srcId="{2549E5CF-6BE3-4B25-97C4-0F3526604FDD}" destId="{1023D39A-31F1-4A83-8AD8-96C1812B5FDF}" srcOrd="3" destOrd="0" presId="urn:microsoft.com/office/officeart/2005/8/layout/cycle2"/>
    <dgm:cxn modelId="{34221E88-4227-463A-98C2-586B2BC9CB3D}" type="presParOf" srcId="{1023D39A-31F1-4A83-8AD8-96C1812B5FDF}" destId="{6A16FD32-ED4C-4555-95E6-E17D53BD0E60}" srcOrd="0" destOrd="0" presId="urn:microsoft.com/office/officeart/2005/8/layout/cycle2"/>
    <dgm:cxn modelId="{C18D64E6-3E41-44D2-85B1-E52BBEC2D7C4}" type="presParOf" srcId="{2549E5CF-6BE3-4B25-97C4-0F3526604FDD}" destId="{6F524604-84AD-4D96-A7EE-EFC46B76EE8D}" srcOrd="4" destOrd="0" presId="urn:microsoft.com/office/officeart/2005/8/layout/cycle2"/>
    <dgm:cxn modelId="{6B88546D-6A28-4EEE-BB7E-7FD5BA48422E}" type="presParOf" srcId="{2549E5CF-6BE3-4B25-97C4-0F3526604FDD}" destId="{EBD0885B-17D0-430C-A851-26B86F60960F}" srcOrd="5" destOrd="0" presId="urn:microsoft.com/office/officeart/2005/8/layout/cycle2"/>
    <dgm:cxn modelId="{86F83175-5EE2-4752-9E67-384F69C63F86}" type="presParOf" srcId="{EBD0885B-17D0-430C-A851-26B86F60960F}" destId="{92DCAC41-0ABC-4ED1-88F9-CEBAA95A0C0F}" srcOrd="0" destOrd="0" presId="urn:microsoft.com/office/officeart/2005/8/layout/cycle2"/>
    <dgm:cxn modelId="{772ACCC5-13E4-4D65-9B65-83CC4E32401A}" type="presParOf" srcId="{2549E5CF-6BE3-4B25-97C4-0F3526604FDD}" destId="{7460B5D4-3A36-4CF5-86DB-C1955EA6D52B}" srcOrd="6" destOrd="0" presId="urn:microsoft.com/office/officeart/2005/8/layout/cycle2"/>
    <dgm:cxn modelId="{17DBCD57-9E67-4A4C-A82B-BF530013E358}" type="presParOf" srcId="{2549E5CF-6BE3-4B25-97C4-0F3526604FDD}" destId="{16D4F65C-FD7E-454B-A435-01046A163639}" srcOrd="7" destOrd="0" presId="urn:microsoft.com/office/officeart/2005/8/layout/cycle2"/>
    <dgm:cxn modelId="{90CC98A4-C981-49CF-A7E3-649E896D6F02}" type="presParOf" srcId="{16D4F65C-FD7E-454B-A435-01046A163639}" destId="{E2292487-6927-48A3-9F9D-64DDE27F4EDD}" srcOrd="0" destOrd="0" presId="urn:microsoft.com/office/officeart/2005/8/layout/cycle2"/>
    <dgm:cxn modelId="{1528C34C-882D-4600-B27D-7000CA8C2852}" type="presParOf" srcId="{2549E5CF-6BE3-4B25-97C4-0F3526604FDD}" destId="{382240D4-C898-4910-84A6-839B8A331502}" srcOrd="8" destOrd="0" presId="urn:microsoft.com/office/officeart/2005/8/layout/cycle2"/>
    <dgm:cxn modelId="{1E80D24A-4E06-43D1-B571-4C1E6F653484}" type="presParOf" srcId="{2549E5CF-6BE3-4B25-97C4-0F3526604FDD}" destId="{468A1386-0908-4400-80C2-60E7E204102D}" srcOrd="9" destOrd="0" presId="urn:microsoft.com/office/officeart/2005/8/layout/cycle2"/>
    <dgm:cxn modelId="{9DD7D189-7463-4A50-8A2C-A97413661D45}" type="presParOf" srcId="{468A1386-0908-4400-80C2-60E7E204102D}" destId="{3A775353-482E-4CE9-B20D-AA31003462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0.49488</cdr:x>
      <cdr:y>0.31148</cdr:y>
    </cdr:from>
    <cdr:to>
      <cdr:x>0.97072</cdr:x>
      <cdr:y>0.85965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1872207" y="1368152"/>
          <a:ext cx="1800200" cy="24078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  <a:alpha val="49000"/>
          </a:schemeClr>
        </a:solidFill>
        <a:ln xmlns:a="http://schemas.openxmlformats.org/drawingml/2006/main" w="127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76" cy="464820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1566" y="1"/>
            <a:ext cx="3037176" cy="464820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26DC60AF-0A4F-4C57-92D6-5F902025270D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30082"/>
            <a:ext cx="3037176" cy="46482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1566" y="8830082"/>
            <a:ext cx="3037176" cy="46482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3869DB70-4F8B-4451-827B-4E230DEDB5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59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F4031FF-8E9A-455C-8EE0-B77D493128F8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BBC74DAE-AAB1-4623-A947-C513F3A67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868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619495" y="2834872"/>
            <a:ext cx="5905010" cy="1260000"/>
          </a:xfrm>
        </p:spPr>
        <p:txBody>
          <a:bodyPr>
            <a:noAutofit/>
          </a:bodyPr>
          <a:lstStyle>
            <a:lvl1pPr algn="ctr">
              <a:defRPr sz="3000" b="1" cap="all" baseline="0">
                <a:solidFill>
                  <a:srgbClr val="205AA7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48" y="5661248"/>
            <a:ext cx="3599284" cy="792088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 cap="all" baseline="0">
                <a:solidFill>
                  <a:srgbClr val="205AA7"/>
                </a:solidFill>
              </a:defRPr>
            </a:lvl1pPr>
          </a:lstStyle>
          <a:p>
            <a:pPr lvl="0"/>
            <a:r>
              <a:rPr lang="fr-FR" dirty="0" smtClean="0"/>
              <a:t>NOM, service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7019156" y="6489248"/>
            <a:ext cx="1584176" cy="2603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900" b="1" cap="all" baseline="0">
                <a:solidFill>
                  <a:srgbClr val="205AA7"/>
                </a:solidFill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252000"/>
            <a:ext cx="2160000" cy="10114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2816"/>
            <a:ext cx="1583999" cy="34831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505" y="1772816"/>
            <a:ext cx="1583999" cy="34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4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252000"/>
            <a:ext cx="2160000" cy="10114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2816"/>
            <a:ext cx="1583999" cy="348313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692000" y="1584000"/>
            <a:ext cx="7020000" cy="4500000"/>
          </a:xfrm>
        </p:spPr>
        <p:txBody>
          <a:bodyPr/>
          <a:lstStyle>
            <a:lvl1pPr marL="396000" indent="-396000">
              <a:buFont typeface="+mj-lt"/>
              <a:buAutoNum type="arabicPeriod"/>
              <a:defRPr cap="none"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31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" y="6309320"/>
            <a:ext cx="900000" cy="421438"/>
          </a:xfrm>
          <a:prstGeom prst="rect">
            <a:avLst/>
          </a:prstGeom>
        </p:spPr>
      </p:pic>
      <p:pic>
        <p:nvPicPr>
          <p:cNvPr id="6" name="Image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98000"/>
            <a:ext cx="406800" cy="756000"/>
          </a:xfrm>
          <a:prstGeom prst="rect">
            <a:avLst/>
          </a:prstGeom>
        </p:spPr>
      </p:pic>
      <p:sp>
        <p:nvSpPr>
          <p:cNvPr id="15" name="Espace réservé du texte 2"/>
          <p:cNvSpPr>
            <a:spLocks noGrp="1"/>
          </p:cNvSpPr>
          <p:nvPr>
            <p:ph idx="1"/>
          </p:nvPr>
        </p:nvSpPr>
        <p:spPr>
          <a:xfrm>
            <a:off x="468000" y="1440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54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" y="6309320"/>
            <a:ext cx="900000" cy="42143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3" name="Image 12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98000"/>
            <a:ext cx="4068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5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 userDrawn="1">
            <p:extLst>
              <p:ext uri="{D42A27DB-BD31-4B8C-83A1-F6EECF244321}">
                <p14:modId xmlns:p14="http://schemas.microsoft.com/office/powerpoint/2010/main" val="1950391629"/>
              </p:ext>
            </p:extLst>
          </p:nvPr>
        </p:nvGraphicFramePr>
        <p:xfrm>
          <a:off x="1524000" y="169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" y="6309320"/>
            <a:ext cx="900000" cy="4214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4" name="Image 13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98000"/>
            <a:ext cx="4068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4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40000"/>
            <a:ext cx="3008313" cy="4680000"/>
          </a:xfrm>
          <a:solidFill>
            <a:schemeClr val="accent2"/>
          </a:solidFill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" y="6309320"/>
            <a:ext cx="900000" cy="4214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4" name="Image 13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98000"/>
            <a:ext cx="406800" cy="75600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sz="half" idx="1"/>
          </p:nvPr>
        </p:nvSpPr>
        <p:spPr>
          <a:xfrm>
            <a:off x="3779912" y="1440000"/>
            <a:ext cx="4932000" cy="468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35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0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2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2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00" kern="1200">
          <a:solidFill>
            <a:srgbClr val="205AA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205AA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5499" y="2204864"/>
            <a:ext cx="5905010" cy="1260000"/>
          </a:xfrm>
        </p:spPr>
        <p:txBody>
          <a:bodyPr/>
          <a:lstStyle/>
          <a:p>
            <a:r>
              <a:rPr lang="fr-FR" b="0" dirty="0"/>
              <a:t/>
            </a:r>
            <a:br>
              <a:rPr lang="fr-FR" b="0" dirty="0"/>
            </a:br>
            <a:r>
              <a:rPr lang="en-US" b="0" dirty="0"/>
              <a:t> </a:t>
            </a:r>
            <a:r>
              <a:rPr lang="en-US" sz="2400" dirty="0" err="1" smtClean="0"/>
              <a:t>Quel</a:t>
            </a:r>
            <a:r>
              <a:rPr lang="en-US" sz="2400" dirty="0" smtClean="0"/>
              <a:t> </a:t>
            </a:r>
            <a:r>
              <a:rPr lang="en-US" sz="2400" dirty="0" err="1" smtClean="0"/>
              <a:t>avenir</a:t>
            </a:r>
            <a:r>
              <a:rPr lang="en-US" sz="2400" dirty="0" smtClean="0"/>
              <a:t> pour la zone euro ?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004048" y="5373216"/>
            <a:ext cx="3599284" cy="1008112"/>
          </a:xfrm>
        </p:spPr>
        <p:txBody>
          <a:bodyPr/>
          <a:lstStyle/>
          <a:p>
            <a:endParaRPr lang="fr-FR" dirty="0"/>
          </a:p>
          <a:p>
            <a:r>
              <a:rPr lang="en-US" dirty="0"/>
              <a:t> </a:t>
            </a:r>
            <a:r>
              <a:rPr lang="en-US" dirty="0" smtClean="0"/>
              <a:t>Toulouse business school</a:t>
            </a:r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6660232" y="6237312"/>
            <a:ext cx="1943100" cy="512286"/>
          </a:xfrm>
        </p:spPr>
        <p:txBody>
          <a:bodyPr>
            <a:normAutofit/>
          </a:bodyPr>
          <a:lstStyle/>
          <a:p>
            <a:r>
              <a:rPr lang="fr-FR" sz="1200" b="0" dirty="0" smtClean="0"/>
              <a:t>18 octobre 2018</a:t>
            </a:r>
            <a:endParaRPr lang="fr-FR" sz="1200" dirty="0"/>
          </a:p>
        </p:txBody>
      </p:sp>
      <p:sp>
        <p:nvSpPr>
          <p:cNvPr id="5" name="Rectangle 4"/>
          <p:cNvSpPr/>
          <p:nvPr/>
        </p:nvSpPr>
        <p:spPr>
          <a:xfrm>
            <a:off x="2123728" y="3356992"/>
            <a:ext cx="49685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sz="2000" b="1" dirty="0" smtClean="0"/>
              <a:t>Sylvie Goulard</a:t>
            </a:r>
            <a:r>
              <a:rPr lang="fr-FR" sz="2000" b="1" i="1" dirty="0" smtClean="0"/>
              <a:t> </a:t>
            </a:r>
            <a:endParaRPr lang="fr-FR" sz="2000" b="1" dirty="0"/>
          </a:p>
          <a:p>
            <a:r>
              <a:rPr lang="fr-FR" i="1" dirty="0" err="1" smtClean="0"/>
              <a:t>Sous-gouverneure</a:t>
            </a:r>
            <a:r>
              <a:rPr lang="fr-FR" i="1" dirty="0" smtClean="0"/>
              <a:t>, </a:t>
            </a:r>
            <a:r>
              <a:rPr lang="fr-FR" i="1" dirty="0" smtClean="0"/>
              <a:t>Banque de France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90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7404554" y="6523923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 smtClean="0">
                <a:solidFill>
                  <a:srgbClr val="002060"/>
                </a:solidFill>
              </a:rPr>
              <a:t>Source: Eurostat</a:t>
            </a:r>
            <a:endParaRPr lang="fr-FR" sz="1000" dirty="0">
              <a:solidFill>
                <a:srgbClr val="002060"/>
              </a:solidFill>
            </a:endParaRPr>
          </a:p>
        </p:txBody>
      </p:sp>
      <p:sp>
        <p:nvSpPr>
          <p:cNvPr id="9" name="ZoneTexte 1"/>
          <p:cNvSpPr txBox="1"/>
          <p:nvPr/>
        </p:nvSpPr>
        <p:spPr>
          <a:xfrm>
            <a:off x="179512" y="1191510"/>
            <a:ext cx="1307104" cy="3923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/>
              <a:t>Répartition de la population mondiale </a:t>
            </a:r>
          </a:p>
          <a:p>
            <a:r>
              <a:rPr lang="fr-FR" sz="1600" i="1" dirty="0" smtClean="0"/>
              <a:t>(en milliards </a:t>
            </a:r>
            <a:r>
              <a:rPr lang="fr-FR" sz="1600" i="1" dirty="0"/>
              <a:t>)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20400" y="217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3200" cap="none" dirty="0" smtClean="0"/>
              <a:t>Le défi démographique</a:t>
            </a:r>
            <a:endParaRPr lang="fr-FR" sz="3200" cap="none" dirty="0"/>
          </a:p>
        </p:txBody>
      </p:sp>
      <p:sp>
        <p:nvSpPr>
          <p:cNvPr id="2" name="ZoneTexte 1"/>
          <p:cNvSpPr txBox="1"/>
          <p:nvPr/>
        </p:nvSpPr>
        <p:spPr>
          <a:xfrm>
            <a:off x="539452" y="6093296"/>
            <a:ext cx="2985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Source: Nations Unies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2</a:t>
            </a:fld>
            <a:endParaRPr lang="fr-FR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503804"/>
              </p:ext>
            </p:extLst>
          </p:nvPr>
        </p:nvGraphicFramePr>
        <p:xfrm>
          <a:off x="251521" y="1772816"/>
          <a:ext cx="378315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049631" y="2882533"/>
            <a:ext cx="88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smtClean="0"/>
              <a:t>projections</a:t>
            </a:r>
            <a:endParaRPr lang="fr-FR" sz="1200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606677"/>
              </p:ext>
            </p:extLst>
          </p:nvPr>
        </p:nvGraphicFramePr>
        <p:xfrm>
          <a:off x="4932040" y="2132856"/>
          <a:ext cx="3692649" cy="382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ZoneTexte 1"/>
          <p:cNvSpPr txBox="1"/>
          <p:nvPr/>
        </p:nvSpPr>
        <p:spPr>
          <a:xfrm>
            <a:off x="5220072" y="1229134"/>
            <a:ext cx="1307104" cy="3923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/>
              <a:t>Décomposition de la population </a:t>
            </a:r>
          </a:p>
          <a:p>
            <a:r>
              <a:rPr lang="fr-FR" sz="1800" b="1" dirty="0" smtClean="0"/>
              <a:t>de la zone euro par classe d’âge</a:t>
            </a:r>
          </a:p>
          <a:p>
            <a:r>
              <a:rPr lang="fr-FR" sz="1600" i="1" dirty="0" smtClean="0"/>
              <a:t>(en pourcentage du total; projections) </a:t>
            </a:r>
            <a:endParaRPr lang="fr-FR" sz="1600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148064" y="5956613"/>
            <a:ext cx="2985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Source: </a:t>
            </a:r>
            <a:r>
              <a:rPr lang="fr-FR" sz="1000" dirty="0" err="1" smtClean="0">
                <a:solidFill>
                  <a:schemeClr val="accent2">
                    <a:lumMod val="50000"/>
                  </a:schemeClr>
                </a:solidFill>
              </a:rPr>
              <a:t>European</a:t>
            </a:r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 Commission 2018 </a:t>
            </a:r>
            <a:r>
              <a:rPr lang="fr-FR" sz="1000" dirty="0" err="1" smtClean="0">
                <a:solidFill>
                  <a:schemeClr val="accent2">
                    <a:lumMod val="50000"/>
                  </a:schemeClr>
                </a:solidFill>
              </a:rPr>
              <a:t>Ageing</a:t>
            </a:r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 Report</a:t>
            </a:r>
          </a:p>
        </p:txBody>
      </p:sp>
    </p:spTree>
    <p:extLst>
      <p:ext uri="{BB962C8B-B14F-4D97-AF65-F5344CB8AC3E}">
        <p14:creationId xmlns:p14="http://schemas.microsoft.com/office/powerpoint/2010/main" val="22096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7074"/>
            <a:ext cx="6465202" cy="484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20400" y="217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3200" cap="none" dirty="0" smtClean="0"/>
              <a:t>Le défi climatique</a:t>
            </a:r>
            <a:endParaRPr lang="fr-FR" sz="3200" cap="none" dirty="0"/>
          </a:p>
        </p:txBody>
      </p:sp>
      <p:sp>
        <p:nvSpPr>
          <p:cNvPr id="8" name="ZoneTexte 1"/>
          <p:cNvSpPr txBox="1"/>
          <p:nvPr/>
        </p:nvSpPr>
        <p:spPr>
          <a:xfrm>
            <a:off x="1043608" y="1420889"/>
            <a:ext cx="1307104" cy="3923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/>
              <a:t>Différence de température par rapport à la moyenne 1850-1900</a:t>
            </a:r>
          </a:p>
          <a:p>
            <a:r>
              <a:rPr lang="fr-FR" sz="1600" i="1" dirty="0" smtClean="0"/>
              <a:t>(en °C) </a:t>
            </a:r>
            <a:endParaRPr lang="fr-FR" sz="16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329368" y="6465975"/>
            <a:ext cx="2985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Source: GIEC, 6</a:t>
            </a:r>
            <a:r>
              <a:rPr lang="fr-FR" sz="1000" baseline="30000" dirty="0" smtClean="0">
                <a:solidFill>
                  <a:schemeClr val="accent2">
                    <a:lumMod val="50000"/>
                  </a:schemeClr>
                </a:solidFill>
              </a:rPr>
              <a:t>ème</a:t>
            </a:r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 rapport (octobre 2018)</a:t>
            </a:r>
          </a:p>
        </p:txBody>
      </p:sp>
    </p:spTree>
    <p:extLst>
      <p:ext uri="{BB962C8B-B14F-4D97-AF65-F5344CB8AC3E}">
        <p14:creationId xmlns:p14="http://schemas.microsoft.com/office/powerpoint/2010/main" val="181763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20400" y="217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3200" cap="none" dirty="0" smtClean="0"/>
              <a:t>Le défi technologique</a:t>
            </a:r>
            <a:endParaRPr lang="fr-FR" sz="3200" cap="none" dirty="0"/>
          </a:p>
        </p:txBody>
      </p:sp>
      <p:sp>
        <p:nvSpPr>
          <p:cNvPr id="9" name="ZoneTexte 8"/>
          <p:cNvSpPr txBox="1"/>
          <p:nvPr/>
        </p:nvSpPr>
        <p:spPr>
          <a:xfrm>
            <a:off x="1275870" y="6150114"/>
            <a:ext cx="7184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Source: </a:t>
            </a:r>
            <a:r>
              <a:rPr lang="fr-FR" sz="1000" dirty="0" err="1" smtClean="0">
                <a:solidFill>
                  <a:schemeClr val="accent2">
                    <a:lumMod val="50000"/>
                  </a:schemeClr>
                </a:solidFill>
              </a:rPr>
              <a:t>Cornwell</a:t>
            </a:r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000" dirty="0" err="1" smtClean="0">
                <a:solidFill>
                  <a:schemeClr val="accent2">
                    <a:lumMod val="50000"/>
                  </a:schemeClr>
                </a:solidFill>
              </a:rPr>
              <a:t>University</a:t>
            </a:r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, INSEAD et Organisation Mondiale de la Propriété Intellectuelle</a:t>
            </a:r>
          </a:p>
          <a:p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Note: L’indice d’efficacité de l’innovation est un indicateur composite mesurant le ratio entre une gamme d’inputs à l’innovation (</a:t>
            </a:r>
            <a:r>
              <a:rPr lang="fr-FR" sz="1000" dirty="0" err="1" smtClean="0">
                <a:solidFill>
                  <a:schemeClr val="accent2">
                    <a:lumMod val="50000"/>
                  </a:schemeClr>
                </a:solidFill>
              </a:rPr>
              <a:t>Education</a:t>
            </a:r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, R&amp;D, infrastructures, climat des affaires, soutenabilité environnementale,  </a:t>
            </a:r>
            <a:r>
              <a:rPr lang="fr-FR" sz="1000" dirty="0" err="1" smtClean="0">
                <a:solidFill>
                  <a:schemeClr val="accent2">
                    <a:lumMod val="50000"/>
                  </a:schemeClr>
                </a:solidFill>
              </a:rPr>
              <a:t>etc</a:t>
            </a:r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) et une gamme d’outputs (brevets, actifs intangibles, mesures d’impact et de diffusion de l’innovation, mesures de créativité numérique, etc.) </a:t>
            </a:r>
          </a:p>
        </p:txBody>
      </p:sp>
      <p:sp>
        <p:nvSpPr>
          <p:cNvPr id="11" name="ZoneTexte 1"/>
          <p:cNvSpPr txBox="1"/>
          <p:nvPr/>
        </p:nvSpPr>
        <p:spPr>
          <a:xfrm>
            <a:off x="622319" y="1164771"/>
            <a:ext cx="1307104" cy="3923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/>
              <a:t>Classement selon l’indice mondial d’efficacité de l’innovation</a:t>
            </a:r>
          </a:p>
          <a:p>
            <a:r>
              <a:rPr lang="fr-FR" sz="1600" i="1" dirty="0" smtClean="0"/>
              <a:t>(1</a:t>
            </a:r>
            <a:r>
              <a:rPr lang="fr-FR" sz="1600" i="1" baseline="30000" dirty="0" smtClean="0"/>
              <a:t>er</a:t>
            </a:r>
            <a:r>
              <a:rPr lang="fr-FR" sz="1600" i="1" dirty="0" smtClean="0"/>
              <a:t> tiers du classement 2018; pays de l’UE en bleu) </a:t>
            </a:r>
            <a:endParaRPr lang="fr-FR" sz="1600" i="1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049397"/>
              </p:ext>
            </p:extLst>
          </p:nvPr>
        </p:nvGraphicFramePr>
        <p:xfrm>
          <a:off x="395536" y="1733137"/>
          <a:ext cx="8454464" cy="443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058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8000" y="0"/>
            <a:ext cx="8856528" cy="1143000"/>
          </a:xfrm>
        </p:spPr>
        <p:txBody>
          <a:bodyPr>
            <a:normAutofit/>
          </a:bodyPr>
          <a:lstStyle/>
          <a:p>
            <a:r>
              <a:rPr lang="fr-FR" sz="3200" cap="none" dirty="0" smtClean="0"/>
              <a:t>Le marché unique au service des chaînes de valeur</a:t>
            </a:r>
            <a:endParaRPr lang="fr-FR" sz="3200" cap="non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600400" cy="26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0" y="3933056"/>
            <a:ext cx="347022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27582" y="4220199"/>
            <a:ext cx="13681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Royaume-U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88063" y="4586185"/>
            <a:ext cx="12051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Allemagne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88062" y="4913065"/>
            <a:ext cx="12051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Espagne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88062" y="5272638"/>
            <a:ext cx="1551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97600" y="5641970"/>
            <a:ext cx="1898136" cy="59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97600" y="3933056"/>
            <a:ext cx="133843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731980" y="4149080"/>
            <a:ext cx="18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Assemblage final</a:t>
            </a:r>
          </a:p>
          <a:p>
            <a:r>
              <a:rPr lang="fr-FR" dirty="0" smtClean="0"/>
              <a:t>en France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70634" y="1196752"/>
            <a:ext cx="212510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80" y="1319319"/>
            <a:ext cx="4132932" cy="520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03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20400" y="217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3200" cap="none" dirty="0" smtClean="0"/>
              <a:t>Faire converger les niveaux de vie</a:t>
            </a:r>
            <a:endParaRPr lang="fr-FR" sz="3200" cap="none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545957"/>
              </p:ext>
            </p:extLst>
          </p:nvPr>
        </p:nvGraphicFramePr>
        <p:xfrm>
          <a:off x="879402" y="1916832"/>
          <a:ext cx="6768752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1"/>
          <p:cNvSpPr txBox="1"/>
          <p:nvPr/>
        </p:nvSpPr>
        <p:spPr>
          <a:xfrm>
            <a:off x="899592" y="1340768"/>
            <a:ext cx="1307104" cy="3923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err="1" smtClean="0"/>
              <a:t>Evolution</a:t>
            </a:r>
            <a:r>
              <a:rPr lang="fr-FR" sz="1800" b="1" dirty="0" smtClean="0"/>
              <a:t> du PIB par tête</a:t>
            </a:r>
          </a:p>
          <a:p>
            <a:r>
              <a:rPr lang="fr-FR" sz="1600" i="1" dirty="0" smtClean="0"/>
              <a:t>(en milliers d’euros par an) </a:t>
            </a:r>
            <a:endParaRPr lang="fr-FR" sz="16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329368" y="6300950"/>
            <a:ext cx="7059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Source: Eurostat</a:t>
            </a:r>
          </a:p>
          <a:p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Note: Nord zone euro: Allemagne, Pays-Bas, Finlande; Est zone euro: Pays Baltes, Slovénie et Slovaquie. Sud Zone euro: PT, CY, ES, GR</a:t>
            </a:r>
          </a:p>
        </p:txBody>
      </p:sp>
    </p:spTree>
    <p:extLst>
      <p:ext uri="{BB962C8B-B14F-4D97-AF65-F5344CB8AC3E}">
        <p14:creationId xmlns:p14="http://schemas.microsoft.com/office/powerpoint/2010/main" val="200238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39" y="1233828"/>
            <a:ext cx="4542813" cy="525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20400" y="217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3200" cap="none" dirty="0" smtClean="0"/>
              <a:t>Rétablir la mobilité des flux de capitaux </a:t>
            </a:r>
            <a:endParaRPr lang="fr-FR" sz="3200" cap="none" dirty="0"/>
          </a:p>
        </p:txBody>
      </p:sp>
      <p:sp>
        <p:nvSpPr>
          <p:cNvPr id="6" name="ZoneTexte 1"/>
          <p:cNvSpPr txBox="1"/>
          <p:nvPr/>
        </p:nvSpPr>
        <p:spPr>
          <a:xfrm>
            <a:off x="1361273" y="1233828"/>
            <a:ext cx="5256584" cy="936105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/>
              <a:t>Indicateur de biais national dans les portefeuilles </a:t>
            </a:r>
          </a:p>
          <a:p>
            <a:r>
              <a:rPr lang="fr-FR" sz="1800" b="1" dirty="0" smtClean="0"/>
              <a:t>des investisseurs européens</a:t>
            </a:r>
          </a:p>
          <a:p>
            <a:r>
              <a:rPr lang="fr-FR" sz="1600" i="1" dirty="0" smtClean="0"/>
              <a:t>(ratio) </a:t>
            </a:r>
            <a:endParaRPr lang="fr-FR" sz="1600" i="1" dirty="0"/>
          </a:p>
        </p:txBody>
      </p:sp>
      <p:sp>
        <p:nvSpPr>
          <p:cNvPr id="2" name="Flèche droite 1"/>
          <p:cNvSpPr/>
          <p:nvPr/>
        </p:nvSpPr>
        <p:spPr>
          <a:xfrm rot="5400000">
            <a:off x="4945492" y="3773487"/>
            <a:ext cx="2191346" cy="576064"/>
          </a:xfrm>
          <a:prstGeom prst="rightArrow">
            <a:avLst/>
          </a:prstGeom>
          <a:solidFill>
            <a:srgbClr val="6F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444208" y="4149080"/>
            <a:ext cx="1729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Augmentation </a:t>
            </a:r>
          </a:p>
          <a:p>
            <a:r>
              <a:rPr lang="fr-FR" dirty="0" smtClean="0"/>
              <a:t>du biais national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14221" y="5589240"/>
            <a:ext cx="466994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Source: Banque Centrale européenne</a:t>
            </a:r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50187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BARIT-BDF-PPT">
  <a:themeElements>
    <a:clrScheme name="Personnalisé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205AA7"/>
      </a:accent1>
      <a:accent2>
        <a:srgbClr val="005BD3"/>
      </a:accent2>
      <a:accent3>
        <a:srgbClr val="00449E"/>
      </a:accent3>
      <a:accent4>
        <a:srgbClr val="00449E"/>
      </a:accent4>
      <a:accent5>
        <a:srgbClr val="800080"/>
      </a:accent5>
      <a:accent6>
        <a:srgbClr val="D60093"/>
      </a:accent6>
      <a:hlink>
        <a:srgbClr val="A0006E"/>
      </a:hlink>
      <a:folHlink>
        <a:srgbClr val="FE19FF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7A41D63B67B8439C09AB678A8DA1B0" ma:contentTypeVersion="0" ma:contentTypeDescription="Crée un document." ma:contentTypeScope="" ma:versionID="fcf5211c4df197de652a9b0f1a16a4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929d331a105c8938e0f56b370c64f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FDDFE8-55E5-4F72-9917-6DF7276A2EFF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7DFE97A-3E07-4BB1-88D3-DA558751F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1323C1A-603D-4890-99D6-2670B78F61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GABARIT-BDF-PPT</Template>
  <TotalTime>5177</TotalTime>
  <Words>292</Words>
  <Application>Microsoft Office PowerPoint</Application>
  <PresentationFormat>Affichage à l'écran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GABARIT-BDF-PPT</vt:lpstr>
      <vt:lpstr>  Quel avenir pour la zone euro ?  </vt:lpstr>
      <vt:lpstr>Présentation PowerPoint</vt:lpstr>
      <vt:lpstr>Présentation PowerPoint</vt:lpstr>
      <vt:lpstr>Présentation PowerPoint</vt:lpstr>
      <vt:lpstr>Le marché unique au service des chaînes de valeur</vt:lpstr>
      <vt:lpstr>Présentation PowerPoint</vt:lpstr>
      <vt:lpstr>Présentation PowerPoint</vt:lpstr>
    </vt:vector>
  </TitlesOfParts>
  <Company>Banque de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Veronique.GENRE@banque-france.fr</dc:creator>
  <cp:lastModifiedBy>w839979</cp:lastModifiedBy>
  <cp:revision>132</cp:revision>
  <cp:lastPrinted>2018-10-16T16:35:50Z</cp:lastPrinted>
  <dcterms:created xsi:type="dcterms:W3CDTF">2018-03-01T08:38:15Z</dcterms:created>
  <dcterms:modified xsi:type="dcterms:W3CDTF">2018-10-17T17:18:33Z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0x010100747A41D63B67B8439C09AB678A8DA1B0</vt:lpwstr>
  </property>
</Properties>
</file>