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60" r:id="rId3"/>
    <p:sldId id="263" r:id="rId4"/>
    <p:sldId id="262" r:id="rId5"/>
    <p:sldId id="261" r:id="rId6"/>
    <p:sldId id="264" r:id="rId7"/>
    <p:sldId id="266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4660"/>
  </p:normalViewPr>
  <p:slideViewPr>
    <p:cSldViewPr>
      <p:cViewPr varScale="1">
        <p:scale>
          <a:sx n="68" d="100"/>
          <a:sy n="68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3991A-C7C8-4BCB-AC2B-D0BC75327F11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9BC69-65CC-4E1E-BBB4-BBDCE5987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9BC69-65CC-4E1E-BBB4-BBDCE598782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8D7687-956A-47A5-BE4A-19927204A887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234B63-BFE5-4426-A4C2-7E11AE19BE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5069160"/>
          </a:xfrm>
        </p:spPr>
        <p:txBody>
          <a:bodyPr>
            <a:noAutofit/>
          </a:bodyPr>
          <a:lstStyle/>
          <a:p>
            <a: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</a:br>
            <a: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</a:br>
            <a: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</a:br>
            <a:r>
              <a:rPr lang="fr-FR" sz="5800" dirty="0" smtClean="0">
                <a:solidFill>
                  <a:srgbClr val="FF0066"/>
                </a:solidFill>
                <a:effectLst/>
                <a:latin typeface="Arial" pitchFamily="34" charset="0"/>
                <a:cs typeface="Arial" pitchFamily="34" charset="0"/>
              </a:rPr>
              <a:t>Pourquoi</a:t>
            </a:r>
            <a: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choisir les sciences sociales et politiques </a:t>
            </a:r>
            <a:b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</a:br>
            <a:r>
              <a:rPr lang="fr-FR" sz="58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en terminale ES ?</a:t>
            </a:r>
            <a:endParaRPr lang="fr-FR" sz="58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8204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LES SCIENCES SOCIALES ET POLITIQUES </a:t>
            </a:r>
            <a:r>
              <a:rPr lang="fr-FR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buNone/>
            </a:pPr>
            <a:r>
              <a:rPr lang="fr-FR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Une épreuve </a:t>
            </a:r>
            <a:r>
              <a:rPr lang="fr-FR" sz="3000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exigente</a:t>
            </a: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tout au long de l’année et pour le bac :</a:t>
            </a:r>
          </a:p>
          <a:p>
            <a:pPr algn="ctr">
              <a:buNone/>
            </a:pPr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une épreuve de 1 heure, coefficient 2.</a:t>
            </a:r>
            <a:endParaRPr lang="fr-FR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la nécessité d’un apprentissage régulier des notions et des mécanismes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la garantie de bons résultats si le travail est régulier</a:t>
            </a: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1369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EN SCIENCES SOCIALES ET POLITIQUES </a:t>
            </a: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6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Tous les élèves sont capables d’y réussir : faites vous confiance !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6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Tous les élèves peuvent s’y épanouir : venez voir ce qu’on y fait !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r-FR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566952"/>
            <a:ext cx="72008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5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DECIDEZ</a:t>
            </a:r>
          </a:p>
          <a:p>
            <a:pPr algn="ctr">
              <a:buNone/>
            </a:pPr>
            <a:r>
              <a:rPr lang="fr-FR" sz="5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DE </a:t>
            </a:r>
          </a:p>
          <a:p>
            <a:pPr algn="ctr">
              <a:buNone/>
            </a:pPr>
            <a:r>
              <a:rPr lang="fr-FR" sz="58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VOTRE AVENIR !!</a:t>
            </a:r>
            <a:endParaRPr lang="fr-FR" sz="58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964488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LES SCIENCES SOCIALES ET POLITIQUES </a:t>
            </a:r>
            <a:r>
              <a:rPr lang="fr-FR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fr-FR" sz="25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Une</a:t>
            </a:r>
            <a:r>
              <a:rPr lang="fr-FR" sz="2500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nouvelle </a:t>
            </a:r>
            <a:r>
              <a:rPr lang="fr-FR" sz="25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matière en terminale qui me permet une </a:t>
            </a:r>
            <a:r>
              <a:rPr lang="fr-FR" sz="3000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ouverture</a:t>
            </a:r>
            <a:r>
              <a:rPr lang="fr-FR" sz="2500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5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et une </a:t>
            </a:r>
            <a:r>
              <a:rPr lang="fr-FR" sz="3000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meilleure compréhension </a:t>
            </a:r>
            <a:r>
              <a:rPr lang="fr-FR" sz="25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du système politique français (fonctionnement des institutions et de leurs rôles, …)</a:t>
            </a:r>
          </a:p>
          <a:p>
            <a:endParaRPr lang="fr-FR" sz="22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des grands débats politiques contemporains (mariage pour tous, …)</a:t>
            </a:r>
          </a:p>
          <a:p>
            <a:endParaRPr lang="fr-FR" sz="22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des raisons pour lesquelles les français votent à droite, à gauche, au centre, …</a:t>
            </a:r>
          </a:p>
          <a:p>
            <a:pPr>
              <a:buFont typeface="Wingdings" pitchFamily="2" charset="2"/>
              <a:buChar char="Ø"/>
            </a:pPr>
            <a:endParaRPr lang="fr-FR" sz="22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2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fr-FR" sz="2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es raisons qui amènent les Français à se mobiliser pour une cause</a:t>
            </a:r>
          </a:p>
          <a:p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500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etc</a:t>
            </a:r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25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5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25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25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fr-FR" sz="25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fr-FR" sz="25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303" t="18329" r="16159" b="15719"/>
          <a:stretch>
            <a:fillRect/>
          </a:stretch>
        </p:blipFill>
        <p:spPr bwMode="auto">
          <a:xfrm>
            <a:off x="323528" y="332656"/>
            <a:ext cx="86217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82047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LES SCIENCES SOCIALES ET POLITIQUES </a:t>
            </a:r>
            <a:r>
              <a:rPr lang="fr-FR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endParaRPr lang="fr-FR" sz="25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016" y="1412776"/>
            <a:ext cx="8856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suis informé du monde politique qui m’entoure</a:t>
            </a:r>
            <a:endParaRPr lang="fr-FR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2564904"/>
            <a:ext cx="69847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me forge un esprit critique</a:t>
            </a:r>
            <a:endParaRPr lang="fr-FR" sz="3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211960" y="184482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 smtClean="0">
                <a:solidFill>
                  <a:srgbClr val="FF0000"/>
                </a:solidFill>
              </a:rPr>
              <a:t>+</a:t>
            </a:r>
            <a:endParaRPr lang="fr-FR" sz="35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139952" y="3284984"/>
            <a:ext cx="5760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 smtClean="0">
                <a:solidFill>
                  <a:srgbClr val="FF0000"/>
                </a:solidFill>
              </a:rPr>
              <a:t>=</a:t>
            </a:r>
            <a:endParaRPr lang="fr-FR" sz="35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407707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CITOYEN </a:t>
            </a:r>
          </a:p>
          <a:p>
            <a:pPr algn="ctr"/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ACTEUR DE SA</a:t>
            </a:r>
          </a:p>
          <a:p>
            <a:pPr algn="ctr"/>
            <a:r>
              <a:rPr lang="fr-F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CITOYENNETÉ</a:t>
            </a:r>
            <a:endParaRPr lang="fr-FR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data:image/jpeg;base64,/9j/4AAQSkZJRgABAQAAAQABAAD/2wCEAAkGBhQRERQSEhQWFBIUGRcXFxgYGBUZHBoZFxkVGhUYHhcfHSYgFxojGhkXHzAgJCcpLCwsGR4yNTAqNSYwLykBCQoKDgwOGg8PGi0lHyUpLyo0NCwsKikvNDIwLCwsLy0tLDUsLCwsNC4sLC0sLCksLCwsNCwpLCwsLCwsKiw0Kf/AABEIALYAigMBIgACEQEDEQH/xAAcAAEAAwADAQEAAAAAAAAAAAAABQYHAwQIAgH/xAA+EAACAQIEBAQDBgMHBAMAAAABAhEAAwQSITEFBkFREyJhcQeBkRQjMqGx8EJSwTNicoKS0eFToqPxCBYk/8QAGQEAAwEBAQAAAAAAAAAAAAAAAAMEAgEF/8QALBEAAgIBAwIDCQEBAQAAAAAAAAECEQMSITEEQVFhcRQiMoGRodHw8ROxQv/aAAwDAQACEQMRAD8A3GlKUAKV+M0CToBWZ4/422Vum3btyoMByTqO+UDT2mfasuSXIyGOU+PwabSoDhvOdi6qlj4eaIJ/CZ/vdPnG1dvifMdmwJZwTEhVIJI6H29a5/pGtV7HZYckZaWnZKV83LgUFiQAASSdAANyT0FZzxX4u5D93YBE/wATwSOmgBj6mqRzl8TcRi0FpkWzYJ8wRixbtmYxp6RqfyVHqccvhdjX0mVbyVIufMPxf8JwLFtXBkqWkSoJAfTYEgwN4EyJirNyVzvb4jbPlyXkjOm++zA9Qfy/OsN4gua4p6G3aI32yL/zU7yXcbDYm3cU5fMivO2QuouCO+TMR6xSIdQ9ST7no5ehj/m3Hsb3SgpV54gpSlAClKUAKUpQApSlAFc+ImONnhuJZdymUf5iAfyJrzGR17zXpr4jYM3eHXwN1AaImcpBP5fpXnz7MuvlGs9W0+c0jI6ZZghqj8yV5X44y4a7bY/ggoT0DSCPyqdfAuMGl9XS2H/ApjM++u4zEwdBJ0mKpFvyZwAdQYhu2vUHpNWLB3rTWbKX81w21hVW4yABspIZlhn1VTAKiRrmgVDmhjctU+D0FmyOChDnuRuHZ7wLgdSJ9Z1qf4Q9j7Olq5hGxLXC4vMiO721lVRlCgld5B0/C2uwPRwuP+zgLaAuJdNxgCC+QAwAojzagyTtp61YuJ8qZcDYxAbJffIz6QhFycoyjQFQV13OtYhjlF3W3Y7kyRnBJyp3uR+E4NqLLT4tgshnQtbBlGA/e8dKkMIltrUjqQpEgEZmCsPQgZvoa+DwPE2VV3UXLYE5kJaO52kVGJj0tXnF3WzdIuBo/Dc2mOxilwlJzcWqfJ6EJxcKu0aXg/iBrYS4gzOma9lnyHKWJ6iAco31ltRkM3DCYpbqLcQ5kcBlOuoIkHX0rFrxRwLdkjENe8qWUbzEmZ/wpElpgQDOlaxy3w+9ZsgYi6LlwwSFUKiaAZF6kDud+w2r18U3JWzwOswwxSSiyWpSlNIRSlKAFKUoAUpSgD4vWQ6lWEqwIIPUEQR9K8/81ctvgsQ1sjyatbb+ZP4TP8w2PqK2/mLG4i1az4a0LzgiVJjy6yQOp20/Ws9u89WsbOHx1gIRIBEhkbYwWmGHYiDGtT56apuj0Oi1ptxVrwtWZjjLTOMozFiYAk+8Rt2rvLw0203JbuDG/QdqvnGuTrGHtW8RYuPdUvlYv4flDDy+VVUDWemuYaxUFdQNpWVi23MZMtyenYhcHj72CuoVti6HDZZnQx94uu+hB+Zq18p37/EmFjEDLZS2WtgRJKFVEnpAIrm4VYViFuIHQkGD0YTDAiCrakSDtvWhcF4dYsL9zbVM2pI3Pux1/pXZpr0CMoaXa977EbwK0bam2+6yPcbf0qrXuCIcdeUCba5ZAA6jMRHz29RVp43xJbcnT1qM5as+LnvOIa6xbXtML17RSskFaCE2kyS5G4DYtXsVdRRnFwWgdfKgt2mKgxuWJJ3/AIe1XGoXlRPurrfz3752ja4yD8kFTVWpUiSTbbbFKUrpkUpSgBSlKAFKUoAyfnXmPGJdvWBiVVUk+S26OU3EkkAnpKkz07Ck4TB22fW4hJ2VSXZjBJ2EdzrrXoTGcMtXv7W2jyI8yg6TMa9J1r5wfB7Nk5rVm3bJESiKpjtIEmkTw6nbZ6GLrf8AKNKKsynl7m+xfLYdx5GGWDIDAHvoZHeu3xjk64iG7h5u2tyP4h9Pxj8/eqDzvwC5w3Hso/AxNy0e6MxMbbgyPkK0HkfnTRQ+xgdfUD+gqJzlhnT4GSSzpzXJD4HFsoUxmDtCspDKSOkzodJgxtV5wFjEMg1VQR3noOgrkxfBLTMb9pVKuIvIAIuKdc2mzg+YMP1rt8LvZfLM9Pf1nvFUqcmiRpdiLxvJjXBJukneI0JGvfQbdK7eCs+BbJcABASfRVGYn12qwJdBqD5rtA4dwWCByiMeuR7iK8f3irED1oju9zlkjyjYKYKxP4mXO0zM3CXMzrMtUxXyigAAaAaV9VWTilKUAKUpQApSlACuhd49h1JVr9lWBgg3EBBG4id679Rd7lfCvca61i21xtSxUGT396Dqrud+xikcSjKw7qQf0rlqsYzlBbX32CmzdTXIp8j/AN3KdFJ2B211B6S/AuLDE2RciDJBHqOsbiRBg964n4m5RVaosh+fuS14lYCaLdQyjkbfzD2I/SsHfD38Fda065WRsp3iROoNeoKxX/5CXVDYVFyBz4jtGXNplVM3WD5o/wAJ3jRWbFGa3N4ckovY4+Uee30UmV7H1Hf6fX1q1WOLDpPX/f2isM4HfcXV8xAnX23+dajgMzIO0b7e/tUuOOmVIfkdqy+YHiqnr23+cfpTib+I2GQn8WItEyY/sw10fPNbUaVV7DHuR6a9xGnyr45n4mbVuywOU5swO0EDSPXWtzyLHcjMMbyNR8TVRSsjwfPmLUSt1bskaOoPykQRNXflznm1i2Fshrd6JKnUesMOnvFbxdXjyuk9/BmcvSZMStrYstK62P4jbsLnusEWQJO2v6D1rlGIUsUDLnAkrIkA7GNwKqJqOSlKUHBSlKAFKUoAVUuWb5XHYyz/AAli49wRJ9znA/yCrbVD5ExHj47G3eg27EXLl2P+20n1rL5Q6HwS+X/S+V58+NuINziWTTyW0AiJ82skxvrtrtXoOvN3xJveJxXFEGQrKnzVVBGw9f8AmsZXUQwR1TojuXeHSdvbbStc4TwjyDSKovJOFzXUB9z8q2HCYXQV5+HJdyZf1EFFpLwIduHVW+asNmInYDT9/vpWiXrWkR++tVDmrCSuo/33712b1KhWN6XZmWKutZMg6dq/eFcQufaLRtvkcuoV9RBYhR3016z9K7HEMAWDHprAGn6/P6VAYJybqgaBWXXosOIJ+dLeDTJM9DFnWROLNQ505mGIS1Ex4KFl00a8wJB0/kWfUP06dXlri90Xs9pDexVzOtpWzQAWXxHOumaAWc7AKBJ36tzBWGJBZyZWGmICoEEDbQd52rucqcOxYN1cGkknwzfOiAJICgnzNBlmCg+YwToIvU9TFZcKxYldL1+vz/hr9uYExMaxtPWvqurwzBmzZS2Xa6VABdzLMepPbXp02rtVSeIKUpQApSlAH4azv4O3gbd9YIf7oknsVYAfIq3+qtFrI+I37nB+Jtdyk4e8zMI2ZHINxQf50clo9R3msvbcdjWpOP7sa5XlPit4vi77sfMbt0me+dv38q9R8P4jbv21u2mDI4kEfvQjtXlfids28RdVtCLlwQRr+JunvSs/FG+ndSsv/ILAXfX/AH/91r2Ebyj2rB+TuI5Lik6dO8TtWxYLiwygDt3rz8MeV5lvVbtPyJa/dgVTuZsWDpJkiPy+nau5xPj4giY0n+lVCzf+14m3YRgHutAMZsq5WcsROuiEDuYnSnbakidJpNnGVESSFHc6b6AT9aqd7hptXREZbhDfRiANPrW78L5FwtjU2/GudXuw5+QjKg9FUCoLn3kR8QyXcMqlhoySFnsQdh2PoOtVZMepI50+ZQnb4IPlThS466LWosWlDXokZpPktBhsDBJI1IWNJrVMJg0tItu2qoiiFVQAAPQCorlHlwYLDi2SGuMxe4wBALGBAnXKqhUHoo71N0yEdKFdTmebI5duwpSlbJxSlKAFKUoAVHce4Daxlk2bwJU6gjRlYbMp6HU/U1I0oBOjCOMcF4pwZm+zXX+zuTBWCp9SpnI0fWNJiqHizevO1y6G8RiSWKkZiTMzET1r1kyzodqisZyphbqurWLYzgglVUNr1BjQ6ClyhY1ZO7PMnDsUVI6QdT6af81ecDzRlAVj0P7/AH2rn5m+DF9WZsP94g1EQGjUxl6n237VTMTgL9k5LltlOmhBHeN/Y/Sop4pJ2i2GWM1pkWTHcWa4YGskA/sbVfPhXycbIONvD728PuwRqqGCWI3BbSB0UDaSBkFjiJtFXIKwdO+lbtyPzA+IJQ6qtq25O0Fy4VQO0K3tA70zAqlujGZXBtPZMttKUq0gFKUoAUpSgBSlKAFKjOP8bXC2i7RsTqYEASSTB9BAEksANSK4uVeNPi8Mt97fhFi0CZBAMBpgb1nWtWnub0S06+xMUpVZbnOOIrgvDlWBGcNqGAJMpGi6ETPQ0Sko8hGEp3p7blmpSlaMCuHE4NLgy3EV17MAR9DXNVK+IvxBXh6eFa82KuL5f5UB0zt/QfX143SNRi5OkZRz9bt3OI3hbRQisLahdB5QFaI7tmPzrYPhvgQmGd/4nuOPYWvukA9IQn3Y1ivDLTNce4wJKAuSZkkzBPqTr71tfIWNPhtZdcjKWfL2Jb71fcXJPsw7UmD949DPj04dvEtdKUp55opSlAClVXjnOjWMXaw1u2twuyq3nhhmgyBliACu51LehNfvN3OZwb27aW1uM5WQXynzEgQIM/hOvt3pTywVtvgcsE3SS5LTSqzzjzecDbQqiu7a5Wcr1AgQpk6z2hT6Az2ExLPbRymUsqsVkGCQCRPWNq0pptx7mHjkoqT4ZmnxTx5u4m1hUJnygj1Yg/n939K0vh+CFm0lpfwooUfIVlvOSG3xyzceAhNhp7BWAY/VT9K1qp8KvJNsq6h1ixpcUKyvlS0b/G79xtfCa6faGKD9T9a0riONFq2z7kbCQJPQfvpNZp8OeIp9uxt0tKZGct3AbMzQO8FtB1rmdpzhHzs706axzl5UarSqHjecca/j3sJbsvhsOYYtnLMQJcKQ0HKNzsOk11+KfE1/CwtzDi2GvM6XEuBmKsgtyBDLpDgye66CmPqIJWKXS5G0v3xNEqi8z/DP7Timxdu9kuECVdAyllAVexAgesHXqa7nMHNl2xxDDYVBb8O74ebMGLee4ymDmAGi9jqfr1uP84Yq3jxg8NbtOXQZc+aQ/wCIsSDqgUjTfcz0rUssFd+gQw5E04+FlfwvJmLsO6G0t1EP2lroOl1reZ7dpV1bVktKRGgzbyJlOHtdOHucV8LLiwrKEAbw3BKfem3q0gTIDQchOhM1ynnzEYa8+Gx62UuFGe3dTP4cwxTMCS2SVIkazpFc3D+db1zhl7FkW86PkXyuFibShipaZ85MZh0Ejela43s657FDWRq5K+O/bwO3jeZsUnDUxIsr9oYqCpVyoBYjNlBnUAddCw36/vMHMmKs4XDXbdlTdulfEUhyFlZI0II16n866mJ52vLwu3jMtvxXeCIbKBmuaAZpmFA33JPpTmHnS/h8Fhb6i0bl8AtIYrJWYAzAjU9SdB9OPIq+L/yu33MrE7+BfE+/2LpZclQSIJAJHYxqK+66+GxQK28xAd1DAd9AWgdhNdiq07IWqZmHCLf2jj11mOYWS7f6ZVY9RNs/5acVt/aOPW7ZIK2ypg7QiByPeQ9c3w1WcbjnI1mAf8xn9BX7yymbjuKJE5Rcg9vMoH5E15qVxXnM9aT0zl5QOHn5fH4phcPOhFuR08zNM/KPrWmqO21ZzcTNzEJEhVEen3AI/OtHqnArlOXnX0I+odRhHyv6la525RGOtqVIW/bkoTMEGMyn0MDXcR6mYzC8+vh7a28ZhsQLyiCUTMGjTNM/UiQdSKuOMxtuyhuXXW2i7sxCgdBJOlclm8rqGUhlYSCDIIOxBG4pksfvaoumLjl9zTJWimvdxHFQLZtXMNhDrcZ4D3B/01GsA9W6jTuDXeW+GIvF8ZhQMtordSF0hWReveDvvWrMwGp0rPeUsIbvFsZiYIVSV9MxgFfcBTPY1Pkx1KN7tspxZbjOlSS+58YLl/iGDt3sJatWsRYulvOzhIDjKxK7yREjbTQ61xcV+GVxcJh1skPfsszMJChvEFtWyzAEZF7TB7xWl0pvs0KrcV7XO7VfkzvjPLmPu37GNKW2uo4PgqwARUIZJdmhjOeY/mETULiGxZ4wCFtHFW0D5QYUgoZQE7nLCzI2J0rXqzW8x/8Asa/4VH/hY/1pObEo003u1/R+DM56k0tov+Hcv8o3+I3xextpMOEtlAiuLhYmSDI0ChmJA+u+nT4RydjhhLuBYW7dsl2z5sxY5RkCgE5VzqjEkTHSdtKpT/Z43e9k/tU0qSX4M0TlHHXcB9kdbdtbWZkGYFrjlswEglVWGcdySNo14eN8u4u5gbSX/CteAEW2mdcznUMWeco8uWBPck9BqNR2O4cz3VbylMpVgSw/iVgRG4OWCDuPmDh9NGqt8Ubj1cr3S5v99SO5f4bfzrfxeVXW2LNq2pkIuhuMTsXYqNtAFA7kzv2lZy5lzdpE/T5Goa7wG8xP/wClgPNl0llDFZIJMZoDAGPLm09Pizy5dQuyXwGYAZvCUnRAo1O0GSP8RmadG4qqFS0zduS+51uUOKG7exQ+xjDZXPmA1ueZhLeUebSeu9OCcV8TiOKt/ZBbKaG/1eAkZvKNxBGuwFSeC4TetuCcQzKAoysAZAzzqTM6rrM+XWdh8Dhd/O5W4toNcZ5AzlpTIpIMAQAumo0msqMkl6+Rpyg2/TxZHWeMh+KvZGFU5ECnEiCwOXNlPl0UZsu+5q11D4Xg922RlvACSSMn4iz5mJ82pI0npAipimQTV2KyuLrT4eZ0+K8JtYm0bV5Q6NGmo1GoII1BB61VrfIuIw+mCxr2kJ/A6q6jbZT5Z03gUpXJY4ydvk5DLKCpcfU+rfJ2MuNOJ4jcZdPLaVbfvqAIPqNatHCuFW8NaW1aXKi/mepJ6k96/KURxxi7XISyykqfH0O5SlKYLFQd7lS22OTG5iHVYy6QdCszuND+QpSsyipcmozcePQnKUpWjIpSlAClKUAKUpQApSl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4" name="Picture 3" descr="C:\Users\Amandine\Desktop\image p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93096"/>
            <a:ext cx="1314450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1"/>
            <a:ext cx="88924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LES SCIENCES SOCIALES ET POLITIQUES </a:t>
            </a:r>
            <a:r>
              <a:rPr lang="fr-FR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buNone/>
            </a:pPr>
            <a:r>
              <a:rPr lang="fr-FR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sz="3000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atout</a:t>
            </a: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pour mon avenir professionnel : </a:t>
            </a:r>
          </a:p>
          <a:p>
            <a:pPr algn="ctr">
              <a:buNone/>
            </a:pPr>
            <a:endParaRPr lang="fr-FR" sz="30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30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30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Les sciences sociales et politiques sont nécessaires dans de nombreuses filières post-bac</a:t>
            </a:r>
          </a:p>
          <a:p>
            <a:pPr>
              <a:buFont typeface="Wingdings" pitchFamily="2" charset="2"/>
              <a:buChar char="Ø"/>
            </a:pPr>
            <a:endParaRPr lang="fr-FR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30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sz="30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data:image/jpeg;base64,/9j/4AAQSkZJRgABAQAAAQABAAD/2wCEAAkGBhQRERQSEhQWFBIUGRcXFxgYGBUZHBoZFxkVGhUYHhcfHSYgFxojGhkXHzAgJCcpLCwsGR4yNTAqNSYwLykBCQoKDgwOGg8PGi0lHyUpLyo0NCwsKikvNDIwLCwsLy0tLDUsLCwsNC4sLC0sLCksLCwsNCwpLCwsLCwsKiw0Kf/AABEIALYAigMBIgACEQEDEQH/xAAcAAEAAwADAQEAAAAAAAAAAAAABQYHAwQIAgH/xAA+EAACAQIEBAQDBgMHBAMAAAABAhEAAwQSITEFBkFREyJhcQeBkRQjMqGx8EJSwTNicoKS0eFToqPxCBYk/8QAGQEAAwEBAQAAAAAAAAAAAAAAAAMEAgEF/8QALBEAAgIBAwIDCQEBAQAAAAAAAAECEQMSITEEQVFhcRQiMoGRodHw8ROxQv/aAAwDAQACEQMRAD8A3GlKUAKV+M0CToBWZ4/422Vum3btyoMByTqO+UDT2mfasuSXIyGOU+PwabSoDhvOdi6qlj4eaIJ/CZ/vdPnG1dvifMdmwJZwTEhVIJI6H29a5/pGtV7HZYckZaWnZKV83LgUFiQAASSdAANyT0FZzxX4u5D93YBE/wATwSOmgBj6mqRzl8TcRi0FpkWzYJ8wRixbtmYxp6RqfyVHqccvhdjX0mVbyVIufMPxf8JwLFtXBkqWkSoJAfTYEgwN4EyJirNyVzvb4jbPlyXkjOm++zA9Qfy/OsN4gua4p6G3aI32yL/zU7yXcbDYm3cU5fMivO2QuouCO+TMR6xSIdQ9ST7no5ehj/m3Hsb3SgpV54gpSlAClKUAKUpQApSlAFc+ImONnhuJZdymUf5iAfyJrzGR17zXpr4jYM3eHXwN1AaImcpBP5fpXnz7MuvlGs9W0+c0jI6ZZghqj8yV5X44y4a7bY/ggoT0DSCPyqdfAuMGl9XS2H/ApjM++u4zEwdBJ0mKpFvyZwAdQYhu2vUHpNWLB3rTWbKX81w21hVW4yABspIZlhn1VTAKiRrmgVDmhjctU+D0FmyOChDnuRuHZ7wLgdSJ9Z1qf4Q9j7Olq5hGxLXC4vMiO721lVRlCgld5B0/C2uwPRwuP+zgLaAuJdNxgCC+QAwAojzagyTtp61YuJ8qZcDYxAbJffIz6QhFycoyjQFQV13OtYhjlF3W3Y7kyRnBJyp3uR+E4NqLLT4tgshnQtbBlGA/e8dKkMIltrUjqQpEgEZmCsPQgZvoa+DwPE2VV3UXLYE5kJaO52kVGJj0tXnF3WzdIuBo/Dc2mOxilwlJzcWqfJ6EJxcKu0aXg/iBrYS4gzOma9lnyHKWJ6iAco31ltRkM3DCYpbqLcQ5kcBlOuoIkHX0rFrxRwLdkjENe8qWUbzEmZ/wpElpgQDOlaxy3w+9ZsgYi6LlwwSFUKiaAZF6kDud+w2r18U3JWzwOswwxSSiyWpSlNIRSlKAFKUoAUpSgD4vWQ6lWEqwIIPUEQR9K8/81ctvgsQ1sjyatbb+ZP4TP8w2PqK2/mLG4i1az4a0LzgiVJjy6yQOp20/Ws9u89WsbOHx1gIRIBEhkbYwWmGHYiDGtT56apuj0Oi1ptxVrwtWZjjLTOMozFiYAk+8Rt2rvLw0203JbuDG/QdqvnGuTrGHtW8RYuPdUvlYv4flDDy+VVUDWemuYaxUFdQNpWVi23MZMtyenYhcHj72CuoVti6HDZZnQx94uu+hB+Zq18p37/EmFjEDLZS2WtgRJKFVEnpAIrm4VYViFuIHQkGD0YTDAiCrakSDtvWhcF4dYsL9zbVM2pI3Pux1/pXZpr0CMoaXa977EbwK0bam2+6yPcbf0qrXuCIcdeUCba5ZAA6jMRHz29RVp43xJbcnT1qM5as+LnvOIa6xbXtML17RSskFaCE2kyS5G4DYtXsVdRRnFwWgdfKgt2mKgxuWJJ3/AIe1XGoXlRPurrfz3752ja4yD8kFTVWpUiSTbbbFKUrpkUpSgBSlKAFKUoAyfnXmPGJdvWBiVVUk+S26OU3EkkAnpKkz07Ck4TB22fW4hJ2VSXZjBJ2EdzrrXoTGcMtXv7W2jyI8yg6TMa9J1r5wfB7Nk5rVm3bJESiKpjtIEmkTw6nbZ6GLrf8AKNKKsynl7m+xfLYdx5GGWDIDAHvoZHeu3xjk64iG7h5u2tyP4h9Pxj8/eqDzvwC5w3Hso/AxNy0e6MxMbbgyPkK0HkfnTRQ+xgdfUD+gqJzlhnT4GSSzpzXJD4HFsoUxmDtCspDKSOkzodJgxtV5wFjEMg1VQR3noOgrkxfBLTMb9pVKuIvIAIuKdc2mzg+YMP1rt8LvZfLM9Pf1nvFUqcmiRpdiLxvJjXBJukneI0JGvfQbdK7eCs+BbJcABASfRVGYn12qwJdBqD5rtA4dwWCByiMeuR7iK8f3irED1oju9zlkjyjYKYKxP4mXO0zM3CXMzrMtUxXyigAAaAaV9VWTilKUAKUpQApSlACuhd49h1JVr9lWBgg3EBBG4id679Rd7lfCvca61i21xtSxUGT396Dqrud+xikcSjKw7qQf0rlqsYzlBbX32CmzdTXIp8j/AN3KdFJ2B211B6S/AuLDE2RciDJBHqOsbiRBg964n4m5RVaosh+fuS14lYCaLdQyjkbfzD2I/SsHfD38Fda065WRsp3iROoNeoKxX/5CXVDYVFyBz4jtGXNplVM3WD5o/wAJ3jRWbFGa3N4ckovY4+Uee30UmV7H1Hf6fX1q1WOLDpPX/f2isM4HfcXV8xAnX23+dajgMzIO0b7e/tUuOOmVIfkdqy+YHiqnr23+cfpTib+I2GQn8WItEyY/sw10fPNbUaVV7DHuR6a9xGnyr45n4mbVuywOU5swO0EDSPXWtzyLHcjMMbyNR8TVRSsjwfPmLUSt1bskaOoPykQRNXflznm1i2Fshrd6JKnUesMOnvFbxdXjyuk9/BmcvSZMStrYstK62P4jbsLnusEWQJO2v6D1rlGIUsUDLnAkrIkA7GNwKqJqOSlKUHBSlKAFKUoAVUuWb5XHYyz/AAli49wRJ9znA/yCrbVD5ExHj47G3eg27EXLl2P+20n1rL5Q6HwS+X/S+V58+NuINziWTTyW0AiJ82skxvrtrtXoOvN3xJveJxXFEGQrKnzVVBGw9f8AmsZXUQwR1TojuXeHSdvbbStc4TwjyDSKovJOFzXUB9z8q2HCYXQV5+HJdyZf1EFFpLwIduHVW+asNmInYDT9/vpWiXrWkR++tVDmrCSuo/33712b1KhWN6XZmWKutZMg6dq/eFcQufaLRtvkcuoV9RBYhR3016z9K7HEMAWDHprAGn6/P6VAYJybqgaBWXXosOIJ+dLeDTJM9DFnWROLNQ505mGIS1Ex4KFl00a8wJB0/kWfUP06dXlri90Xs9pDexVzOtpWzQAWXxHOumaAWc7AKBJ36tzBWGJBZyZWGmICoEEDbQd52rucqcOxYN1cGkknwzfOiAJICgnzNBlmCg+YwToIvU9TFZcKxYldL1+vz/hr9uYExMaxtPWvqurwzBmzZS2Xa6VABdzLMepPbXp02rtVSeIKUpQApSlAH4azv4O3gbd9YIf7oknsVYAfIq3+qtFrI+I37nB+Jtdyk4e8zMI2ZHINxQf50clo9R3msvbcdjWpOP7sa5XlPit4vi77sfMbt0me+dv38q9R8P4jbv21u2mDI4kEfvQjtXlfids28RdVtCLlwQRr+JunvSs/FG+ndSsv/ILAXfX/AH/91r2Ebyj2rB+TuI5Lik6dO8TtWxYLiwygDt3rz8MeV5lvVbtPyJa/dgVTuZsWDpJkiPy+nau5xPj4giY0n+lVCzf+14m3YRgHutAMZsq5WcsROuiEDuYnSnbakidJpNnGVESSFHc6b6AT9aqd7hptXREZbhDfRiANPrW78L5FwtjU2/GudXuw5+QjKg9FUCoLn3kR8QyXcMqlhoySFnsQdh2PoOtVZMepI50+ZQnb4IPlThS466LWosWlDXokZpPktBhsDBJI1IWNJrVMJg0tItu2qoiiFVQAAPQCorlHlwYLDi2SGuMxe4wBALGBAnXKqhUHoo71N0yEdKFdTmebI5duwpSlbJxSlKAFKUoAVHce4Daxlk2bwJU6gjRlYbMp6HU/U1I0oBOjCOMcF4pwZm+zXX+zuTBWCp9SpnI0fWNJiqHizevO1y6G8RiSWKkZiTMzET1r1kyzodqisZyphbqurWLYzgglVUNr1BjQ6ClyhY1ZO7PMnDsUVI6QdT6af81ecDzRlAVj0P7/AH2rn5m+DF9WZsP94g1EQGjUxl6n237VTMTgL9k5LltlOmhBHeN/Y/Sop4pJ2i2GWM1pkWTHcWa4YGskA/sbVfPhXycbIONvD728PuwRqqGCWI3BbSB0UDaSBkFjiJtFXIKwdO+lbtyPzA+IJQ6qtq25O0Fy4VQO0K3tA70zAqlujGZXBtPZMttKUq0gFKUoAUpSgBSlKAFKjOP8bXC2i7RsTqYEASSTB9BAEksANSK4uVeNPi8Mt97fhFi0CZBAMBpgb1nWtWnub0S06+xMUpVZbnOOIrgvDlWBGcNqGAJMpGi6ETPQ0Sko8hGEp3p7blmpSlaMCuHE4NLgy3EV17MAR9DXNVK+IvxBXh6eFa82KuL5f5UB0zt/QfX143SNRi5OkZRz9bt3OI3hbRQisLahdB5QFaI7tmPzrYPhvgQmGd/4nuOPYWvukA9IQn3Y1ivDLTNce4wJKAuSZkkzBPqTr71tfIWNPhtZdcjKWfL2Jb71fcXJPsw7UmD949DPj04dvEtdKUp55opSlAClVXjnOjWMXaw1u2twuyq3nhhmgyBliACu51LehNfvN3OZwb27aW1uM5WQXynzEgQIM/hOvt3pTywVtvgcsE3SS5LTSqzzjzecDbQqiu7a5Wcr1AgQpk6z2hT6Az2ExLPbRymUsqsVkGCQCRPWNq0pptx7mHjkoqT4ZmnxTx5u4m1hUJnygj1Yg/n939K0vh+CFm0lpfwooUfIVlvOSG3xyzceAhNhp7BWAY/VT9K1qp8KvJNsq6h1ixpcUKyvlS0b/G79xtfCa6faGKD9T9a0riONFq2z7kbCQJPQfvpNZp8OeIp9uxt0tKZGct3AbMzQO8FtB1rmdpzhHzs706axzl5UarSqHjecca/j3sJbsvhsOYYtnLMQJcKQ0HKNzsOk11+KfE1/CwtzDi2GvM6XEuBmKsgtyBDLpDgye66CmPqIJWKXS5G0v3xNEqi8z/DP7Timxdu9kuECVdAyllAVexAgesHXqa7nMHNl2xxDDYVBb8O74ebMGLee4ymDmAGi9jqfr1uP84Yq3jxg8NbtOXQZc+aQ/wCIsSDqgUjTfcz0rUssFd+gQw5E04+FlfwvJmLsO6G0t1EP2lroOl1reZ7dpV1bVktKRGgzbyJlOHtdOHucV8LLiwrKEAbw3BKfem3q0gTIDQchOhM1ynnzEYa8+Gx62UuFGe3dTP4cwxTMCS2SVIkazpFc3D+db1zhl7FkW86PkXyuFibShipaZ85MZh0Ejela43s657FDWRq5K+O/bwO3jeZsUnDUxIsr9oYqCpVyoBYjNlBnUAddCw36/vMHMmKs4XDXbdlTdulfEUhyFlZI0II16n866mJ52vLwu3jMtvxXeCIbKBmuaAZpmFA33JPpTmHnS/h8Fhb6i0bl8AtIYrJWYAzAjU9SdB9OPIq+L/yu33MrE7+BfE+/2LpZclQSIJAJHYxqK+66+GxQK28xAd1DAd9AWgdhNdiq07IWqZmHCLf2jj11mOYWS7f6ZVY9RNs/5acVt/aOPW7ZIK2ypg7QiByPeQ9c3w1WcbjnI1mAf8xn9BX7yymbjuKJE5Rcg9vMoH5E15qVxXnM9aT0zl5QOHn5fH4phcPOhFuR08zNM/KPrWmqO21ZzcTNzEJEhVEen3AI/OtHqnArlOXnX0I+odRhHyv6la525RGOtqVIW/bkoTMEGMyn0MDXcR6mYzC8+vh7a28ZhsQLyiCUTMGjTNM/UiQdSKuOMxtuyhuXXW2i7sxCgdBJOlclm8rqGUhlYSCDIIOxBG4pksfvaoumLjl9zTJWimvdxHFQLZtXMNhDrcZ4D3B/01GsA9W6jTuDXeW+GIvF8ZhQMtordSF0hWReveDvvWrMwGp0rPeUsIbvFsZiYIVSV9MxgFfcBTPY1Pkx1KN7tspxZbjOlSS+58YLl/iGDt3sJatWsRYulvOzhIDjKxK7yREjbTQ61xcV+GVxcJh1skPfsszMJChvEFtWyzAEZF7TB7xWl0pvs0KrcV7XO7VfkzvjPLmPu37GNKW2uo4PgqwARUIZJdmhjOeY/mETULiGxZ4wCFtHFW0D5QYUgoZQE7nLCzI2J0rXqzW8x/8Asa/4VH/hY/1pObEo003u1/R+DM56k0tov+Hcv8o3+I3xextpMOEtlAiuLhYmSDI0ChmJA+u+nT4RydjhhLuBYW7dsl2z5sxY5RkCgE5VzqjEkTHSdtKpT/Z43e9k/tU0qSX4M0TlHHXcB9kdbdtbWZkGYFrjlswEglVWGcdySNo14eN8u4u5gbSX/CteAEW2mdcznUMWeco8uWBPck9BqNR2O4cz3VbylMpVgSw/iVgRG4OWCDuPmDh9NGqt8Ubj1cr3S5v99SO5f4bfzrfxeVXW2LNq2pkIuhuMTsXYqNtAFA7kzv2lZy5lzdpE/T5Goa7wG8xP/wClgPNl0llDFZIJMZoDAGPLm09Pizy5dQuyXwGYAZvCUnRAo1O0GSP8RmadG4qqFS0zduS+51uUOKG7exQ+xjDZXPmA1ueZhLeUebSeu9OCcV8TiOKt/ZBbKaG/1eAkZvKNxBGuwFSeC4TetuCcQzKAoysAZAzzqTM6rrM+XWdh8Dhd/O5W4toNcZ5AzlpTIpIMAQAumo0msqMkl6+Rpyg2/TxZHWeMh+KvZGFU5ECnEiCwOXNlPl0UZsu+5q11D4Xg922RlvACSSMn4iz5mJ82pI0npAipimQTV2KyuLrT4eZ0+K8JtYm0bV5Q6NGmo1GoII1BB61VrfIuIw+mCxr2kJ/A6q6jbZT5Z03gUpXJY4ydvk5DLKCpcfU+rfJ2MuNOJ4jcZdPLaVbfvqAIPqNatHCuFW8NaW1aXKi/mepJ6k96/KURxxi7XISyykqfH0O5SlKYLFQd7lS22OTG5iHVYy6QdCszuND+QpSsyipcmozcePQnKUpWjIpSlAClKUAKUpQApSl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 l="18536" t="19313" r="13392" b="11782"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LES SCIENCES SOCIALES ET POLITIQUES </a:t>
            </a:r>
            <a:r>
              <a:rPr lang="fr-FR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buNone/>
            </a:pPr>
            <a:r>
              <a:rPr lang="fr-FR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sz="3000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atout</a:t>
            </a: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pour mon avenir professionnel</a:t>
            </a:r>
          </a:p>
          <a:p>
            <a:pPr algn="ctr">
              <a:buNone/>
            </a:pPr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Les sciences sociales et politiques peuvent être un préalable à l’entrée dans des grandes écoles  : Ecole Normale, Instituts d’Etudes Politiques, Ecole nationale d’administration, …</a:t>
            </a: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36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Sciences sociales et politiques = premiers pas vers une carrière épanouissante et enrichissante</a:t>
            </a:r>
            <a:endParaRPr lang="fr-FR" sz="36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0"/>
            <a:ext cx="889248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LES SCIENCES SOCIALES ET POLITIQUES </a:t>
            </a:r>
            <a:r>
              <a:rPr lang="fr-FR" sz="32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sz="3000" u="sng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atout</a:t>
            </a:r>
            <a:r>
              <a:rPr lang="fr-FR" sz="30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pour mon avenir professionnel</a:t>
            </a:r>
          </a:p>
          <a:p>
            <a:pPr algn="ctr">
              <a:buNone/>
            </a:pPr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Les sciences sociales et politiques sont présentes dans de nombreux métiers</a:t>
            </a:r>
            <a:r>
              <a:rPr lang="fr-FR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Directeur des ressources humaines, journaliste, professeur, homme politique, avocat, chargé de mission dans différents domaines, animateur </a:t>
            </a: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culturel</a:t>
            </a:r>
            <a:r>
              <a:rPr lang="fr-FR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, traducteur</a:t>
            </a:r>
            <a:r>
              <a:rPr lang="fr-FR" sz="240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, humanitaire, …</a:t>
            </a:r>
            <a:endParaRPr lang="fr-FR" sz="24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QUELQUES PERSONNALITES QUI ONT FAIT  DES SCIENCES SOCIALES ET POLITIQUES …</a:t>
            </a:r>
            <a:endParaRPr lang="fr-FR" sz="3200" dirty="0" smtClean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 2" descr="sar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1771650" cy="1771650"/>
          </a:xfrm>
          <a:prstGeom prst="rect">
            <a:avLst/>
          </a:prstGeom>
        </p:spPr>
      </p:pic>
      <p:pic>
        <p:nvPicPr>
          <p:cNvPr id="4" name="Image 3" descr="flanb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060848"/>
            <a:ext cx="2581210" cy="1152128"/>
          </a:xfrm>
          <a:prstGeom prst="rect">
            <a:avLst/>
          </a:prstGeom>
        </p:spPr>
      </p:pic>
      <p:pic>
        <p:nvPicPr>
          <p:cNvPr id="5" name="Image 4" descr="fer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1916832"/>
            <a:ext cx="1717114" cy="1440160"/>
          </a:xfrm>
          <a:prstGeom prst="rect">
            <a:avLst/>
          </a:prstGeom>
        </p:spPr>
      </p:pic>
      <p:pic>
        <p:nvPicPr>
          <p:cNvPr id="6" name="Image 5" descr="you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8421" y="3789040"/>
            <a:ext cx="2388727" cy="1656184"/>
          </a:xfrm>
          <a:prstGeom prst="rect">
            <a:avLst/>
          </a:prstGeom>
        </p:spPr>
      </p:pic>
      <p:pic>
        <p:nvPicPr>
          <p:cNvPr id="7" name="Image 6" descr="PERNA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9712" y="3861048"/>
            <a:ext cx="2285968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348</Words>
  <Application>Microsoft Office PowerPoint</Application>
  <PresentationFormat>Affichage à l'écran (4:3)</PresentationFormat>
  <Paragraphs>96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Apex</vt:lpstr>
      <vt:lpstr>   Pourquoi choisir les sciences sociales et politiques  en terminale ES ?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Pourquoi choisir les sciences sociales et politiques  en terminale ES ?</dc:title>
  <dc:creator>Amandine</dc:creator>
  <cp:lastModifiedBy>Amandine</cp:lastModifiedBy>
  <cp:revision>24</cp:revision>
  <dcterms:created xsi:type="dcterms:W3CDTF">2014-05-20T19:17:00Z</dcterms:created>
  <dcterms:modified xsi:type="dcterms:W3CDTF">2014-05-28T05:46:07Z</dcterms:modified>
</cp:coreProperties>
</file>