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1" r:id="rId4"/>
    <p:sldId id="260" r:id="rId5"/>
    <p:sldId id="264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D-81D3-4C57-8F49-9BDF710BCE57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F6C-1E73-4324-833E-ED68D7AB7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32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D-81D3-4C57-8F49-9BDF710BCE57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F6C-1E73-4324-833E-ED68D7AB7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57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D-81D3-4C57-8F49-9BDF710BCE57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F6C-1E73-4324-833E-ED68D7AB7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40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D-81D3-4C57-8F49-9BDF710BCE57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F6C-1E73-4324-833E-ED68D7AB7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9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D-81D3-4C57-8F49-9BDF710BCE57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F6C-1E73-4324-833E-ED68D7AB7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13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D-81D3-4C57-8F49-9BDF710BCE57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F6C-1E73-4324-833E-ED68D7AB7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4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D-81D3-4C57-8F49-9BDF710BCE57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F6C-1E73-4324-833E-ED68D7AB7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77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D-81D3-4C57-8F49-9BDF710BCE57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F6C-1E73-4324-833E-ED68D7AB7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27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D-81D3-4C57-8F49-9BDF710BCE57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F6C-1E73-4324-833E-ED68D7AB7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96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D-81D3-4C57-8F49-9BDF710BCE57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F6C-1E73-4324-833E-ED68D7AB7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44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D-81D3-4C57-8F49-9BDF710BCE57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F6C-1E73-4324-833E-ED68D7AB7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67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FD5AD-81D3-4C57-8F49-9BDF710BCE57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0F6C-1E73-4324-833E-ED68D7AB7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89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212976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4000" u="sng" dirty="0" err="1" smtClean="0">
                <a:effectLst/>
              </a:rPr>
              <a:t>Problematik</a:t>
            </a:r>
            <a:r>
              <a:rPr lang="fr-FR" sz="4000" dirty="0" smtClean="0">
                <a:effectLst/>
              </a:rPr>
              <a:t> </a:t>
            </a:r>
            <a:r>
              <a:rPr lang="fr-FR" sz="4000" smtClean="0">
                <a:effectLst/>
              </a:rPr>
              <a:t>: </a:t>
            </a:r>
            <a:r>
              <a:rPr lang="fr-FR" sz="4000" smtClean="0">
                <a:effectLst/>
              </a:rPr>
              <a:t>…</a:t>
            </a:r>
            <a:r>
              <a:rPr lang="fr-FR" sz="4000" i="1" dirty="0" smtClean="0">
                <a:effectLst/>
              </a:rPr>
              <a:t> ?</a:t>
            </a:r>
            <a:endParaRPr lang="fr-FR" sz="4000" i="1" dirty="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684" y="722584"/>
            <a:ext cx="8144666" cy="991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5400" b="1" dirty="0" err="1" smtClean="0">
                <a:effectLst/>
              </a:rPr>
              <a:t>Rebellion</a:t>
            </a:r>
            <a:r>
              <a:rPr lang="fr-FR" sz="5400" b="1" dirty="0" smtClean="0">
                <a:effectLst/>
              </a:rPr>
              <a:t> </a:t>
            </a:r>
            <a:r>
              <a:rPr lang="fr-FR" sz="5400" b="1" dirty="0" err="1" smtClean="0">
                <a:effectLst/>
              </a:rPr>
              <a:t>oder</a:t>
            </a:r>
            <a:r>
              <a:rPr lang="fr-FR" sz="5400" b="1" dirty="0" smtClean="0">
                <a:effectLst/>
              </a:rPr>
              <a:t> </a:t>
            </a:r>
            <a:r>
              <a:rPr lang="fr-FR" sz="5400" b="1" dirty="0" err="1" smtClean="0">
                <a:effectLst/>
              </a:rPr>
              <a:t>Anpassung</a:t>
            </a:r>
            <a:r>
              <a:rPr lang="fr-FR" sz="5400" b="1" dirty="0" smtClean="0">
                <a:effectLst/>
              </a:rPr>
              <a:t> ?</a:t>
            </a:r>
            <a:endParaRPr lang="fr-FR" sz="5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291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764704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9900CC"/>
                </a:solidFill>
              </a:rPr>
              <a:t>Projekt</a:t>
            </a:r>
            <a:endParaRPr lang="fr-FR" sz="3600" dirty="0" smtClean="0">
              <a:solidFill>
                <a:srgbClr val="9900CC"/>
              </a:solidFill>
            </a:endParaRPr>
          </a:p>
          <a:p>
            <a:pPr algn="ctr"/>
            <a:endParaRPr lang="fr-FR" sz="3600" dirty="0">
              <a:solidFill>
                <a:srgbClr val="9900CC"/>
              </a:solidFill>
            </a:endParaRPr>
          </a:p>
          <a:p>
            <a:pPr algn="ctr"/>
            <a:r>
              <a:rPr lang="fr-FR" sz="3600" dirty="0" err="1" smtClean="0">
                <a:solidFill>
                  <a:srgbClr val="9900CC"/>
                </a:solidFill>
              </a:rPr>
              <a:t>Schriftliche</a:t>
            </a:r>
            <a:r>
              <a:rPr lang="fr-FR" sz="3600" dirty="0" smtClean="0">
                <a:solidFill>
                  <a:srgbClr val="9900CC"/>
                </a:solidFill>
              </a:rPr>
              <a:t> </a:t>
            </a:r>
            <a:r>
              <a:rPr lang="fr-FR" sz="3600" dirty="0" err="1" smtClean="0">
                <a:solidFill>
                  <a:srgbClr val="9900CC"/>
                </a:solidFill>
              </a:rPr>
              <a:t>Kommunikation</a:t>
            </a:r>
            <a:endParaRPr lang="fr-FR" sz="3600" dirty="0" smtClean="0">
              <a:solidFill>
                <a:srgbClr val="9900CC"/>
              </a:solidFill>
            </a:endParaRPr>
          </a:p>
          <a:p>
            <a:endParaRPr lang="fr-FR" sz="3600" dirty="0"/>
          </a:p>
          <a:p>
            <a:endParaRPr lang="fr-FR" sz="3600" dirty="0" smtClean="0"/>
          </a:p>
          <a:p>
            <a:r>
              <a:rPr lang="de-DE" sz="3600" b="1" i="1" dirty="0"/>
              <a:t>Sie haben den Artikel aus der Wochenzeitschrift Focus S.84 gelesen. Sie schreiben dem Magazin einen Leserbrief ,um Ihre Meinung zu diesem Thema zu </a:t>
            </a:r>
            <a:r>
              <a:rPr lang="de-DE" sz="3600" b="1" i="1" dirty="0" err="1"/>
              <a:t>äu</a:t>
            </a:r>
            <a:r>
              <a:rPr lang="fr-FR" sz="3600" b="1" i="1" dirty="0"/>
              <a:t>β</a:t>
            </a:r>
            <a:r>
              <a:rPr lang="de-DE" sz="3600" b="1" i="1" dirty="0" err="1"/>
              <a:t>ern</a:t>
            </a:r>
            <a:r>
              <a:rPr lang="de-DE" sz="3600" b="1" i="1" dirty="0"/>
              <a:t>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71295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44816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70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1"/>
            <a:ext cx="432048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99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33670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73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191645" cy="4534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27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113163" cy="486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207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38</Words>
  <Application>Microsoft Office PowerPoint</Application>
  <PresentationFormat>Affichage à l'écran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william culie</dc:creator>
  <cp:lastModifiedBy>william culie</cp:lastModifiedBy>
  <cp:revision>5</cp:revision>
  <dcterms:created xsi:type="dcterms:W3CDTF">2015-02-22T16:42:07Z</dcterms:created>
  <dcterms:modified xsi:type="dcterms:W3CDTF">2020-03-19T07:38:02Z</dcterms:modified>
</cp:coreProperties>
</file>