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4"/>
  </p:notesMasterIdLst>
  <p:sldIdLst>
    <p:sldId id="258" r:id="rId5"/>
    <p:sldId id="259" r:id="rId6"/>
    <p:sldId id="260" r:id="rId7"/>
    <p:sldId id="261" r:id="rId8"/>
    <p:sldId id="257" r:id="rId9"/>
    <p:sldId id="262" r:id="rId10"/>
    <p:sldId id="283" r:id="rId11"/>
    <p:sldId id="264" r:id="rId12"/>
    <p:sldId id="282" r:id="rId13"/>
  </p:sldIdLst>
  <p:sldSz cx="9144000" cy="5143500" type="screen16x9"/>
  <p:notesSz cx="6858000" cy="9144000"/>
  <p:embeddedFontLst>
    <p:embeddedFont>
      <p:font typeface="Titillium Web" panose="020B0604020202020204" charset="0"/>
      <p:regular r:id="rId15"/>
      <p:bold r:id="rId16"/>
      <p:italic r:id="rId17"/>
      <p:boldItalic r:id="rId18"/>
    </p:embeddedFont>
    <p:embeddedFont>
      <p:font typeface="Poppins ExtraBold" panose="020B0604020202020204" charset="0"/>
      <p:bold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167"/>
    <a:srgbClr val="006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CD44E-A75C-4EF2-94FB-031186AB005B}" v="43" dt="2021-03-11T15:19:01.991"/>
    <p1510:client id="{19478BB0-C98F-442E-90E5-24CB365F18D3}" v="119" dt="2022-03-01T08:15:07.104"/>
    <p1510:client id="{334AABE5-2A8F-47D7-B69B-FDC0319E3270}" v="4" dt="2022-03-07T08:38:35.632"/>
    <p1510:client id="{3850B203-C4F2-4683-BA43-E130196C4501}" v="469" dt="2022-02-28T15:50:45.485"/>
    <p1510:client id="{8AC68A16-2D9E-4D3B-AED8-8AF192D859F6}" v="2" dt="2022-03-07T11:08:48.496"/>
    <p1510:client id="{9600DC2D-77A1-4C49-AD45-920176FCB40C}" v="23" dt="2022-03-08T11:26:43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20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phne Lasance" userId="S::daphne.lasance@academiedetoulouse.onmicrosoft.com::07e33135-966d-4f35-be75-539b41017f95" providerId="AD" clId="Web-{19478BB0-C98F-442E-90E5-24CB365F18D3}"/>
    <pc:docChg chg="modSld">
      <pc:chgData name="Daphne Lasance" userId="S::daphne.lasance@academiedetoulouse.onmicrosoft.com::07e33135-966d-4f35-be75-539b41017f95" providerId="AD" clId="Web-{19478BB0-C98F-442E-90E5-24CB365F18D3}" dt="2022-03-01T08:15:07.104" v="92" actId="20577"/>
      <pc:docMkLst>
        <pc:docMk/>
      </pc:docMkLst>
      <pc:sldChg chg="addSp delSp modSp">
        <pc:chgData name="Daphne Lasance" userId="S::daphne.lasance@academiedetoulouse.onmicrosoft.com::07e33135-966d-4f35-be75-539b41017f95" providerId="AD" clId="Web-{19478BB0-C98F-442E-90E5-24CB365F18D3}" dt="2022-03-01T08:14:43.227" v="91" actId="20577"/>
        <pc:sldMkLst>
          <pc:docMk/>
          <pc:sldMk cId="0" sldId="257"/>
        </pc:sldMkLst>
        <pc:spChg chg="add mod ord">
          <ac:chgData name="Daphne Lasance" userId="S::daphne.lasance@academiedetoulouse.onmicrosoft.com::07e33135-966d-4f35-be75-539b41017f95" providerId="AD" clId="Web-{19478BB0-C98F-442E-90E5-24CB365F18D3}" dt="2022-03-01T08:11:02.862" v="61"/>
          <ac:spMkLst>
            <pc:docMk/>
            <pc:sldMk cId="0" sldId="257"/>
            <ac:spMk id="6" creationId="{B6A742AD-A9E9-4E58-B7A7-4DBEEE942BCE}"/>
          </ac:spMkLst>
        </pc:spChg>
        <pc:spChg chg="add mod ord">
          <ac:chgData name="Daphne Lasance" userId="S::daphne.lasance@academiedetoulouse.onmicrosoft.com::07e33135-966d-4f35-be75-539b41017f95" providerId="AD" clId="Web-{19478BB0-C98F-442E-90E5-24CB365F18D3}" dt="2022-03-01T08:11:03.268" v="66"/>
          <ac:spMkLst>
            <pc:docMk/>
            <pc:sldMk cId="0" sldId="257"/>
            <ac:spMk id="9" creationId="{30812D8D-B8A1-463D-AE4C-6D1A601E442A}"/>
          </ac:spMkLst>
        </pc:spChg>
        <pc:spChg chg="add mod ord">
          <ac:chgData name="Daphne Lasance" userId="S::daphne.lasance@academiedetoulouse.onmicrosoft.com::07e33135-966d-4f35-be75-539b41017f95" providerId="AD" clId="Web-{19478BB0-C98F-442E-90E5-24CB365F18D3}" dt="2022-03-01T08:11:03.581" v="71"/>
          <ac:spMkLst>
            <pc:docMk/>
            <pc:sldMk cId="0" sldId="257"/>
            <ac:spMk id="10" creationId="{B150EEC7-CCA0-41A0-A81A-96C10E0526CC}"/>
          </ac:spMkLst>
        </pc:spChg>
        <pc:spChg chg="mod">
          <ac:chgData name="Daphne Lasance" userId="S::daphne.lasance@academiedetoulouse.onmicrosoft.com::07e33135-966d-4f35-be75-539b41017f95" providerId="AD" clId="Web-{19478BB0-C98F-442E-90E5-24CB365F18D3}" dt="2022-03-01T08:14:43.227" v="91" actId="20577"/>
          <ac:spMkLst>
            <pc:docMk/>
            <pc:sldMk cId="0" sldId="257"/>
            <ac:spMk id="72" creationId="{00000000-0000-0000-0000-000000000000}"/>
          </ac:spMkLst>
        </pc:spChg>
        <pc:picChg chg="add del mod">
          <ac:chgData name="Daphne Lasance" userId="S::daphne.lasance@academiedetoulouse.onmicrosoft.com::07e33135-966d-4f35-be75-539b41017f95" providerId="AD" clId="Web-{19478BB0-C98F-442E-90E5-24CB365F18D3}" dt="2022-03-01T08:08:37.593" v="33"/>
          <ac:picMkLst>
            <pc:docMk/>
            <pc:sldMk cId="0" sldId="257"/>
            <ac:picMk id="2" creationId="{CFC3E4FD-E50D-4BBA-8AF9-B10F59BE4324}"/>
          </ac:picMkLst>
        </pc:picChg>
        <pc:picChg chg="add mod">
          <ac:chgData name="Daphne Lasance" userId="S::daphne.lasance@academiedetoulouse.onmicrosoft.com::07e33135-966d-4f35-be75-539b41017f95" providerId="AD" clId="Web-{19478BB0-C98F-442E-90E5-24CB365F18D3}" dt="2022-03-01T08:09:42.204" v="45" actId="1076"/>
          <ac:picMkLst>
            <pc:docMk/>
            <pc:sldMk cId="0" sldId="257"/>
            <ac:picMk id="3" creationId="{022FC91A-B303-4E69-8AF0-D658928C9BCD}"/>
          </ac:picMkLst>
        </pc:picChg>
        <pc:picChg chg="add mod">
          <ac:chgData name="Daphne Lasance" userId="S::daphne.lasance@academiedetoulouse.onmicrosoft.com::07e33135-966d-4f35-be75-539b41017f95" providerId="AD" clId="Web-{19478BB0-C98F-442E-90E5-24CB365F18D3}" dt="2022-03-01T08:09:42.251" v="47" actId="1076"/>
          <ac:picMkLst>
            <pc:docMk/>
            <pc:sldMk cId="0" sldId="257"/>
            <ac:picMk id="4" creationId="{2A3CAD4D-BFA0-47A5-8579-78704E71D1E2}"/>
          </ac:picMkLst>
        </pc:picChg>
        <pc:picChg chg="add mod">
          <ac:chgData name="Daphne Lasance" userId="S::daphne.lasance@academiedetoulouse.onmicrosoft.com::07e33135-966d-4f35-be75-539b41017f95" providerId="AD" clId="Web-{19478BB0-C98F-442E-90E5-24CB365F18D3}" dt="2022-03-01T08:09:42.220" v="46" actId="1076"/>
          <ac:picMkLst>
            <pc:docMk/>
            <pc:sldMk cId="0" sldId="257"/>
            <ac:picMk id="5" creationId="{DD2D9F20-134F-4FD7-8F3B-EBCF1167BD2A}"/>
          </ac:picMkLst>
        </pc:picChg>
      </pc:sldChg>
      <pc:sldChg chg="modSp">
        <pc:chgData name="Daphne Lasance" userId="S::daphne.lasance@academiedetoulouse.onmicrosoft.com::07e33135-966d-4f35-be75-539b41017f95" providerId="AD" clId="Web-{19478BB0-C98F-442E-90E5-24CB365F18D3}" dt="2022-03-01T08:02:12.631" v="0" actId="14100"/>
        <pc:sldMkLst>
          <pc:docMk/>
          <pc:sldMk cId="0" sldId="260"/>
        </pc:sldMkLst>
        <pc:spChg chg="mod">
          <ac:chgData name="Daphne Lasance" userId="S::daphne.lasance@academiedetoulouse.onmicrosoft.com::07e33135-966d-4f35-be75-539b41017f95" providerId="AD" clId="Web-{19478BB0-C98F-442E-90E5-24CB365F18D3}" dt="2022-03-01T08:02:12.631" v="0" actId="14100"/>
          <ac:spMkLst>
            <pc:docMk/>
            <pc:sldMk cId="0" sldId="260"/>
            <ac:spMk id="7" creationId="{A8C89F92-7D23-493B-A275-99A8D078CAEF}"/>
          </ac:spMkLst>
        </pc:spChg>
      </pc:sldChg>
      <pc:sldChg chg="modSp">
        <pc:chgData name="Daphne Lasance" userId="S::daphne.lasance@academiedetoulouse.onmicrosoft.com::07e33135-966d-4f35-be75-539b41017f95" providerId="AD" clId="Web-{19478BB0-C98F-442E-90E5-24CB365F18D3}" dt="2022-03-01T08:04:04.915" v="4" actId="14100"/>
        <pc:sldMkLst>
          <pc:docMk/>
          <pc:sldMk cId="0" sldId="261"/>
        </pc:sldMkLst>
        <pc:spChg chg="mod">
          <ac:chgData name="Daphne Lasance" userId="S::daphne.lasance@academiedetoulouse.onmicrosoft.com::07e33135-966d-4f35-be75-539b41017f95" providerId="AD" clId="Web-{19478BB0-C98F-442E-90E5-24CB365F18D3}" dt="2022-03-01T08:03:54.774" v="2" actId="20577"/>
          <ac:spMkLst>
            <pc:docMk/>
            <pc:sldMk cId="0" sldId="261"/>
            <ac:spMk id="108" creationId="{00000000-0000-0000-0000-000000000000}"/>
          </ac:spMkLst>
        </pc:spChg>
        <pc:picChg chg="mod">
          <ac:chgData name="Daphne Lasance" userId="S::daphne.lasance@academiedetoulouse.onmicrosoft.com::07e33135-966d-4f35-be75-539b41017f95" providerId="AD" clId="Web-{19478BB0-C98F-442E-90E5-24CB365F18D3}" dt="2022-03-01T08:04:04.915" v="4" actId="14100"/>
          <ac:picMkLst>
            <pc:docMk/>
            <pc:sldMk cId="0" sldId="261"/>
            <ac:picMk id="9" creationId="{3D524CEF-E3E2-41CB-806F-ADB5C0401F5D}"/>
          </ac:picMkLst>
        </pc:picChg>
      </pc:sldChg>
      <pc:sldChg chg="modSp">
        <pc:chgData name="Daphne Lasance" userId="S::daphne.lasance@academiedetoulouse.onmicrosoft.com::07e33135-966d-4f35-be75-539b41017f95" providerId="AD" clId="Web-{19478BB0-C98F-442E-90E5-24CB365F18D3}" dt="2022-03-01T08:15:07.104" v="92" actId="20577"/>
        <pc:sldMkLst>
          <pc:docMk/>
          <pc:sldMk cId="0" sldId="262"/>
        </pc:sldMkLst>
        <pc:spChg chg="mod">
          <ac:chgData name="Daphne Lasance" userId="S::daphne.lasance@academiedetoulouse.onmicrosoft.com::07e33135-966d-4f35-be75-539b41017f95" providerId="AD" clId="Web-{19478BB0-C98F-442E-90E5-24CB365F18D3}" dt="2022-03-01T08:15:07.104" v="92" actId="20577"/>
          <ac:spMkLst>
            <pc:docMk/>
            <pc:sldMk cId="0" sldId="262"/>
            <ac:spMk id="122" creationId="{00000000-0000-0000-0000-000000000000}"/>
          </ac:spMkLst>
        </pc:spChg>
      </pc:sldChg>
    </pc:docChg>
  </pc:docChgLst>
  <pc:docChgLst>
    <pc:chgData name="Daphne Lasance" userId="S::daphne.lasance@academiedetoulouse.onmicrosoft.com::07e33135-966d-4f35-be75-539b41017f95" providerId="AD" clId="Web-{3850B203-C4F2-4683-BA43-E130196C4501}"/>
    <pc:docChg chg="delSld modSld">
      <pc:chgData name="Daphne Lasance" userId="S::daphne.lasance@academiedetoulouse.onmicrosoft.com::07e33135-966d-4f35-be75-539b41017f95" providerId="AD" clId="Web-{3850B203-C4F2-4683-BA43-E130196C4501}" dt="2022-02-28T15:50:45.485" v="420" actId="1076"/>
      <pc:docMkLst>
        <pc:docMk/>
      </pc:docMkLst>
      <pc:sldChg chg="modSp">
        <pc:chgData name="Daphne Lasance" userId="S::daphne.lasance@academiedetoulouse.onmicrosoft.com::07e33135-966d-4f35-be75-539b41017f95" providerId="AD" clId="Web-{3850B203-C4F2-4683-BA43-E130196C4501}" dt="2022-02-28T15:34:39.005" v="323" actId="20577"/>
        <pc:sldMkLst>
          <pc:docMk/>
          <pc:sldMk cId="0" sldId="257"/>
        </pc:sldMkLst>
        <pc:spChg chg="mod">
          <ac:chgData name="Daphne Lasance" userId="S::daphne.lasance@academiedetoulouse.onmicrosoft.com::07e33135-966d-4f35-be75-539b41017f95" providerId="AD" clId="Web-{3850B203-C4F2-4683-BA43-E130196C4501}" dt="2022-02-28T15:34:39.005" v="323" actId="20577"/>
          <ac:spMkLst>
            <pc:docMk/>
            <pc:sldMk cId="0" sldId="257"/>
            <ac:spMk id="72" creationId="{00000000-0000-0000-0000-000000000000}"/>
          </ac:spMkLst>
        </pc:spChg>
      </pc:sldChg>
      <pc:sldChg chg="addSp delSp modSp">
        <pc:chgData name="Daphne Lasance" userId="S::daphne.lasance@academiedetoulouse.onmicrosoft.com::07e33135-966d-4f35-be75-539b41017f95" providerId="AD" clId="Web-{3850B203-C4F2-4683-BA43-E130196C4501}" dt="2022-02-28T15:30:38.389" v="292" actId="1076"/>
        <pc:sldMkLst>
          <pc:docMk/>
          <pc:sldMk cId="0" sldId="260"/>
        </pc:sldMkLst>
        <pc:spChg chg="add mod topLvl">
          <ac:chgData name="Daphne Lasance" userId="S::daphne.lasance@academiedetoulouse.onmicrosoft.com::07e33135-966d-4f35-be75-539b41017f95" providerId="AD" clId="Web-{3850B203-C4F2-4683-BA43-E130196C4501}" dt="2022-02-28T14:55:40.080" v="112"/>
          <ac:spMkLst>
            <pc:docMk/>
            <pc:sldMk cId="0" sldId="260"/>
            <ac:spMk id="7" creationId="{A8C89F92-7D23-493B-A275-99A8D078CAEF}"/>
          </ac:spMkLst>
        </pc:spChg>
        <pc:spChg chg="add mod ord">
          <ac:chgData name="Daphne Lasance" userId="S::daphne.lasance@academiedetoulouse.onmicrosoft.com::07e33135-966d-4f35-be75-539b41017f95" providerId="AD" clId="Web-{3850B203-C4F2-4683-BA43-E130196C4501}" dt="2022-02-28T14:54:21.390" v="103" actId="14100"/>
          <ac:spMkLst>
            <pc:docMk/>
            <pc:sldMk cId="0" sldId="260"/>
            <ac:spMk id="9" creationId="{EBAA491D-B04A-4660-84E0-117EB0F0FEE5}"/>
          </ac:spMkLst>
        </pc:spChg>
        <pc:spChg chg="add mod ord">
          <ac:chgData name="Daphne Lasance" userId="S::daphne.lasance@academiedetoulouse.onmicrosoft.com::07e33135-966d-4f35-be75-539b41017f95" providerId="AD" clId="Web-{3850B203-C4F2-4683-BA43-E130196C4501}" dt="2022-02-28T14:53:52.092" v="101"/>
          <ac:spMkLst>
            <pc:docMk/>
            <pc:sldMk cId="0" sldId="260"/>
            <ac:spMk id="21" creationId="{768026D1-4A58-4D86-B822-A81506648791}"/>
          </ac:spMkLst>
        </pc:spChg>
        <pc:spChg chg="add mod ord">
          <ac:chgData name="Daphne Lasance" userId="S::daphne.lasance@academiedetoulouse.onmicrosoft.com::07e33135-966d-4f35-be75-539b41017f95" providerId="AD" clId="Web-{3850B203-C4F2-4683-BA43-E130196C4501}" dt="2022-02-28T14:55:15.266" v="109"/>
          <ac:spMkLst>
            <pc:docMk/>
            <pc:sldMk cId="0" sldId="260"/>
            <ac:spMk id="22" creationId="{40C63F67-BE2B-4D0E-91C7-80D55EC46D81}"/>
          </ac:spMkLst>
        </pc:spChg>
        <pc:spChg chg="mod ord">
          <ac:chgData name="Daphne Lasance" userId="S::daphne.lasance@academiedetoulouse.onmicrosoft.com::07e33135-966d-4f35-be75-539b41017f95" providerId="AD" clId="Web-{3850B203-C4F2-4683-BA43-E130196C4501}" dt="2022-02-28T14:54:14.296" v="102"/>
          <ac:spMkLst>
            <pc:docMk/>
            <pc:sldMk cId="0" sldId="260"/>
            <ac:spMk id="93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4:42:57.355" v="18" actId="20577"/>
          <ac:spMkLst>
            <pc:docMk/>
            <pc:sldMk cId="0" sldId="260"/>
            <ac:spMk id="95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4:51:05.728" v="83" actId="20577"/>
          <ac:spMkLst>
            <pc:docMk/>
            <pc:sldMk cId="0" sldId="260"/>
            <ac:spMk id="98" creationId="{00000000-0000-0000-0000-000000000000}"/>
          </ac:spMkLst>
        </pc:spChg>
        <pc:grpChg chg="add del mod">
          <ac:chgData name="Daphne Lasance" userId="S::daphne.lasance@academiedetoulouse.onmicrosoft.com::07e33135-966d-4f35-be75-539b41017f95" providerId="AD" clId="Web-{3850B203-C4F2-4683-BA43-E130196C4501}" dt="2022-02-28T14:55:40.080" v="112"/>
          <ac:grpSpMkLst>
            <pc:docMk/>
            <pc:sldMk cId="0" sldId="260"/>
            <ac:grpSpMk id="8" creationId="{1A56FF25-BE13-463F-B4C1-12635248EA06}"/>
          </ac:grpSpMkLst>
        </pc:grpChg>
        <pc:grpChg chg="add mod">
          <ac:chgData name="Daphne Lasance" userId="S::daphne.lasance@academiedetoulouse.onmicrosoft.com::07e33135-966d-4f35-be75-539b41017f95" providerId="AD" clId="Web-{3850B203-C4F2-4683-BA43-E130196C4501}" dt="2022-02-28T14:54:56.625" v="108" actId="1076"/>
          <ac:grpSpMkLst>
            <pc:docMk/>
            <pc:sldMk cId="0" sldId="260"/>
            <ac:grpSpMk id="10" creationId="{102A1EFE-CE35-4707-AFA3-1EF8A3ABE234}"/>
          </ac:grpSpMkLst>
        </pc:grpChg>
        <pc:grpChg chg="add">
          <ac:chgData name="Daphne Lasance" userId="S::daphne.lasance@academiedetoulouse.onmicrosoft.com::07e33135-966d-4f35-be75-539b41017f95" providerId="AD" clId="Web-{3850B203-C4F2-4683-BA43-E130196C4501}" dt="2022-02-28T14:55:43.799" v="113"/>
          <ac:grpSpMkLst>
            <pc:docMk/>
            <pc:sldMk cId="0" sldId="260"/>
            <ac:grpSpMk id="11" creationId="{421116E0-E7E0-4565-A2C2-C95305DB697C}"/>
          </ac:grpSpMkLst>
        </pc:grpChg>
        <pc:picChg chg="add mod">
          <ac:chgData name="Daphne Lasance" userId="S::daphne.lasance@academiedetoulouse.onmicrosoft.com::07e33135-966d-4f35-be75-539b41017f95" providerId="AD" clId="Web-{3850B203-C4F2-4683-BA43-E130196C4501}" dt="2022-02-28T14:54:40.500" v="105" actId="1076"/>
          <ac:picMkLst>
            <pc:docMk/>
            <pc:sldMk cId="0" sldId="260"/>
            <ac:picMk id="2" creationId="{464B125A-34BD-488F-BFF1-EAFDF49CECF0}"/>
          </ac:picMkLst>
        </pc:picChg>
        <pc:picChg chg="add mod">
          <ac:chgData name="Daphne Lasance" userId="S::daphne.lasance@academiedetoulouse.onmicrosoft.com::07e33135-966d-4f35-be75-539b41017f95" providerId="AD" clId="Web-{3850B203-C4F2-4683-BA43-E130196C4501}" dt="2022-02-28T14:51:12.900" v="84" actId="1076"/>
          <ac:picMkLst>
            <pc:docMk/>
            <pc:sldMk cId="0" sldId="260"/>
            <ac:picMk id="3" creationId="{ED44852A-A8CB-4727-8FB0-FED799A37ADC}"/>
          </ac:picMkLst>
        </pc:picChg>
        <pc:picChg chg="add mod ord topLvl">
          <ac:chgData name="Daphne Lasance" userId="S::daphne.lasance@academiedetoulouse.onmicrosoft.com::07e33135-966d-4f35-be75-539b41017f95" providerId="AD" clId="Web-{3850B203-C4F2-4683-BA43-E130196C4501}" dt="2022-02-28T15:30:38.389" v="292" actId="1076"/>
          <ac:picMkLst>
            <pc:docMk/>
            <pc:sldMk cId="0" sldId="260"/>
            <ac:picMk id="4" creationId="{31CAAB17-E877-4A8D-A5A3-304A416991C4}"/>
          </ac:picMkLst>
        </pc:picChg>
        <pc:picChg chg="add del mod">
          <ac:chgData name="Daphne Lasance" userId="S::daphne.lasance@academiedetoulouse.onmicrosoft.com::07e33135-966d-4f35-be75-539b41017f95" providerId="AD" clId="Web-{3850B203-C4F2-4683-BA43-E130196C4501}" dt="2022-02-28T14:45:25.687" v="33"/>
          <ac:picMkLst>
            <pc:docMk/>
            <pc:sldMk cId="0" sldId="260"/>
            <ac:picMk id="5" creationId="{006A3BD9-B331-4566-BC55-175759030AF9}"/>
          </ac:picMkLst>
        </pc:picChg>
        <pc:picChg chg="add mod topLvl">
          <ac:chgData name="Daphne Lasance" userId="S::daphne.lasance@academiedetoulouse.onmicrosoft.com::07e33135-966d-4f35-be75-539b41017f95" providerId="AD" clId="Web-{3850B203-C4F2-4683-BA43-E130196C4501}" dt="2022-02-28T15:30:35.545" v="291" actId="1076"/>
          <ac:picMkLst>
            <pc:docMk/>
            <pc:sldMk cId="0" sldId="260"/>
            <ac:picMk id="6" creationId="{67D4E39B-2CD3-4D9D-ABCB-0B0B1269E507}"/>
          </ac:picMkLst>
        </pc:picChg>
        <pc:picChg chg="add del mod">
          <ac:chgData name="Daphne Lasance" userId="S::daphne.lasance@academiedetoulouse.onmicrosoft.com::07e33135-966d-4f35-be75-539b41017f95" providerId="AD" clId="Web-{3850B203-C4F2-4683-BA43-E130196C4501}" dt="2022-02-28T15:29:23.418" v="286"/>
          <ac:picMkLst>
            <pc:docMk/>
            <pc:sldMk cId="0" sldId="260"/>
            <ac:picMk id="12" creationId="{BE403DAB-3E0A-4363-B04E-26904A004830}"/>
          </ac:picMkLst>
        </pc:picChg>
        <pc:picChg chg="add del mod">
          <ac:chgData name="Daphne Lasance" userId="S::daphne.lasance@academiedetoulouse.onmicrosoft.com::07e33135-966d-4f35-be75-539b41017f95" providerId="AD" clId="Web-{3850B203-C4F2-4683-BA43-E130196C4501}" dt="2022-02-28T15:29:25.965" v="288"/>
          <ac:picMkLst>
            <pc:docMk/>
            <pc:sldMk cId="0" sldId="260"/>
            <ac:picMk id="13" creationId="{EDEDAF71-A2E2-432F-BF42-5E359EAF3223}"/>
          </ac:picMkLst>
        </pc:picChg>
        <pc:picChg chg="add del mod">
          <ac:chgData name="Daphne Lasance" userId="S::daphne.lasance@academiedetoulouse.onmicrosoft.com::07e33135-966d-4f35-be75-539b41017f95" providerId="AD" clId="Web-{3850B203-C4F2-4683-BA43-E130196C4501}" dt="2022-02-28T15:29:25.090" v="287"/>
          <ac:picMkLst>
            <pc:docMk/>
            <pc:sldMk cId="0" sldId="260"/>
            <ac:picMk id="15" creationId="{98F115A6-D152-4CA4-B3CC-FCD10B643E37}"/>
          </ac:picMkLst>
        </pc:picChg>
      </pc:sldChg>
      <pc:sldChg chg="addSp delSp modSp">
        <pc:chgData name="Daphne Lasance" userId="S::daphne.lasance@academiedetoulouse.onmicrosoft.com::07e33135-966d-4f35-be75-539b41017f95" providerId="AD" clId="Web-{3850B203-C4F2-4683-BA43-E130196C4501}" dt="2022-02-28T15:26:22.882" v="279" actId="1076"/>
        <pc:sldMkLst>
          <pc:docMk/>
          <pc:sldMk cId="0" sldId="261"/>
        </pc:sldMkLst>
        <pc:spChg chg="add mod ord">
          <ac:chgData name="Daphne Lasance" userId="S::daphne.lasance@academiedetoulouse.onmicrosoft.com::07e33135-966d-4f35-be75-539b41017f95" providerId="AD" clId="Web-{3850B203-C4F2-4683-BA43-E130196C4501}" dt="2022-02-28T15:07:29.912" v="190"/>
          <ac:spMkLst>
            <pc:docMk/>
            <pc:sldMk cId="0" sldId="261"/>
            <ac:spMk id="8" creationId="{6EBB81B1-C575-408D-98EE-C02354E6D656}"/>
          </ac:spMkLst>
        </pc:spChg>
        <pc:spChg chg="add del mod">
          <ac:chgData name="Daphne Lasance" userId="S::daphne.lasance@academiedetoulouse.onmicrosoft.com::07e33135-966d-4f35-be75-539b41017f95" providerId="AD" clId="Web-{3850B203-C4F2-4683-BA43-E130196C4501}" dt="2022-02-28T15:13:33.454" v="205"/>
          <ac:spMkLst>
            <pc:docMk/>
            <pc:sldMk cId="0" sldId="261"/>
            <ac:spMk id="11" creationId="{198C6E66-D39E-4C4C-AE3E-FA5E57A122F7}"/>
          </ac:spMkLst>
        </pc:spChg>
        <pc:spChg chg="add mod">
          <ac:chgData name="Daphne Lasance" userId="S::daphne.lasance@academiedetoulouse.onmicrosoft.com::07e33135-966d-4f35-be75-539b41017f95" providerId="AD" clId="Web-{3850B203-C4F2-4683-BA43-E130196C4501}" dt="2022-02-28T15:00:44.963" v="140" actId="14100"/>
          <ac:spMkLst>
            <pc:docMk/>
            <pc:sldMk cId="0" sldId="261"/>
            <ac:spMk id="13" creationId="{D4704B4D-84BA-4E02-8AEE-578D873399A8}"/>
          </ac:spMkLst>
        </pc:spChg>
        <pc:spChg chg="add mod">
          <ac:chgData name="Daphne Lasance" userId="S::daphne.lasance@academiedetoulouse.onmicrosoft.com::07e33135-966d-4f35-be75-539b41017f95" providerId="AD" clId="Web-{3850B203-C4F2-4683-BA43-E130196C4501}" dt="2022-02-28T15:03:52.578" v="163" actId="1076"/>
          <ac:spMkLst>
            <pc:docMk/>
            <pc:sldMk cId="0" sldId="261"/>
            <ac:spMk id="15" creationId="{D4704B4D-84BA-4E02-8AEE-578D873399A8}"/>
          </ac:spMkLst>
        </pc:spChg>
        <pc:spChg chg="add mod">
          <ac:chgData name="Daphne Lasance" userId="S::daphne.lasance@academiedetoulouse.onmicrosoft.com::07e33135-966d-4f35-be75-539b41017f95" providerId="AD" clId="Web-{3850B203-C4F2-4683-BA43-E130196C4501}" dt="2022-02-28T15:18:36.009" v="226" actId="14100"/>
          <ac:spMkLst>
            <pc:docMk/>
            <pc:sldMk cId="0" sldId="261"/>
            <ac:spMk id="16" creationId="{D4704B4D-84BA-4E02-8AEE-578D873399A8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5:04:16.016" v="170" actId="20577"/>
          <ac:spMkLst>
            <pc:docMk/>
            <pc:sldMk cId="0" sldId="261"/>
            <ac:spMk id="108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4:57:13.895" v="123" actId="1076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5:22:43.610" v="260" actId="20577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4:57:13.879" v="122" actId="1076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5:26:14.491" v="278" actId="20577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5:01:30.277" v="149" actId="20577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Daphne Lasance" userId="S::daphne.lasance@academiedetoulouse.onmicrosoft.com::07e33135-966d-4f35-be75-539b41017f95" providerId="AD" clId="Web-{3850B203-C4F2-4683-BA43-E130196C4501}" dt="2022-02-28T14:57:13.926" v="124" actId="1076"/>
          <ac:spMkLst>
            <pc:docMk/>
            <pc:sldMk cId="0" sldId="261"/>
            <ac:spMk id="117" creationId="{00000000-0000-0000-0000-000000000000}"/>
          </ac:spMkLst>
        </pc:spChg>
        <pc:grpChg chg="add mod">
          <ac:chgData name="Daphne Lasance" userId="S::daphne.lasance@academiedetoulouse.onmicrosoft.com::07e33135-966d-4f35-be75-539b41017f95" providerId="AD" clId="Web-{3850B203-C4F2-4683-BA43-E130196C4501}" dt="2022-02-28T15:01:35.574" v="150" actId="1076"/>
          <ac:grpSpMkLst>
            <pc:docMk/>
            <pc:sldMk cId="0" sldId="261"/>
            <ac:grpSpMk id="3" creationId="{85B36B7C-D765-4AF5-A0FB-665702C3410C}"/>
          </ac:grpSpMkLst>
        </pc:grpChg>
        <pc:grpChg chg="add mod">
          <ac:chgData name="Daphne Lasance" userId="S::daphne.lasance@academiedetoulouse.onmicrosoft.com::07e33135-966d-4f35-be75-539b41017f95" providerId="AD" clId="Web-{3850B203-C4F2-4683-BA43-E130196C4501}" dt="2022-02-28T15:04:22.048" v="171" actId="1076"/>
          <ac:grpSpMkLst>
            <pc:docMk/>
            <pc:sldMk cId="0" sldId="261"/>
            <ac:grpSpMk id="6" creationId="{C330A59E-9B8B-462A-9294-403E9648FFCA}"/>
          </ac:grpSpMkLst>
        </pc:grpChg>
        <pc:grpChg chg="add mod">
          <ac:chgData name="Daphne Lasance" userId="S::daphne.lasance@academiedetoulouse.onmicrosoft.com::07e33135-966d-4f35-be75-539b41017f95" providerId="AD" clId="Web-{3850B203-C4F2-4683-BA43-E130196C4501}" dt="2022-02-28T15:23:06.485" v="264" actId="1076"/>
          <ac:grpSpMkLst>
            <pc:docMk/>
            <pc:sldMk cId="0" sldId="261"/>
            <ac:grpSpMk id="18" creationId="{E641128D-092D-4DBD-AD07-4FA5EDCEA168}"/>
          </ac:grpSpMkLst>
        </pc:grpChg>
        <pc:grpChg chg="add mod">
          <ac:chgData name="Daphne Lasance" userId="S::daphne.lasance@academiedetoulouse.onmicrosoft.com::07e33135-966d-4f35-be75-539b41017f95" providerId="AD" clId="Web-{3850B203-C4F2-4683-BA43-E130196C4501}" dt="2022-02-28T15:26:22.882" v="279" actId="1076"/>
          <ac:grpSpMkLst>
            <pc:docMk/>
            <pc:sldMk cId="0" sldId="261"/>
            <ac:grpSpMk id="19" creationId="{252EC332-3CCC-412E-93D0-F5B3FB403161}"/>
          </ac:grpSpMkLst>
        </pc:grpChg>
        <pc:picChg chg="add mod">
          <ac:chgData name="Daphne Lasance" userId="S::daphne.lasance@academiedetoulouse.onmicrosoft.com::07e33135-966d-4f35-be75-539b41017f95" providerId="AD" clId="Web-{3850B203-C4F2-4683-BA43-E130196C4501}" dt="2022-02-28T15:01:49.778" v="151" actId="1076"/>
          <ac:picMkLst>
            <pc:docMk/>
            <pc:sldMk cId="0" sldId="261"/>
            <ac:picMk id="2" creationId="{68658CC1-B84D-4127-A0AE-AC7778347E25}"/>
          </ac:picMkLst>
        </pc:picChg>
        <pc:picChg chg="add del mod">
          <ac:chgData name="Daphne Lasance" userId="S::daphne.lasance@academiedetoulouse.onmicrosoft.com::07e33135-966d-4f35-be75-539b41017f95" providerId="AD" clId="Web-{3850B203-C4F2-4683-BA43-E130196C4501}" dt="2022-02-28T15:03:06.764" v="158"/>
          <ac:picMkLst>
            <pc:docMk/>
            <pc:sldMk cId="0" sldId="261"/>
            <ac:picMk id="4" creationId="{59690781-837D-41B3-A2B9-AC5E1D01EA98}"/>
          </ac:picMkLst>
        </pc:picChg>
        <pc:picChg chg="add mod">
          <ac:chgData name="Daphne Lasance" userId="S::daphne.lasance@academiedetoulouse.onmicrosoft.com::07e33135-966d-4f35-be75-539b41017f95" providerId="AD" clId="Web-{3850B203-C4F2-4683-BA43-E130196C4501}" dt="2022-02-28T15:03:52.594" v="164" actId="1076"/>
          <ac:picMkLst>
            <pc:docMk/>
            <pc:sldMk cId="0" sldId="261"/>
            <ac:picMk id="5" creationId="{6FFE09F7-B430-4133-9D21-13E6CFE2A904}"/>
          </ac:picMkLst>
        </pc:picChg>
        <pc:picChg chg="add mod">
          <ac:chgData name="Daphne Lasance" userId="S::daphne.lasance@academiedetoulouse.onmicrosoft.com::07e33135-966d-4f35-be75-539b41017f95" providerId="AD" clId="Web-{3850B203-C4F2-4683-BA43-E130196C4501}" dt="2022-02-28T15:06:59.083" v="183" actId="1076"/>
          <ac:picMkLst>
            <pc:docMk/>
            <pc:sldMk cId="0" sldId="261"/>
            <ac:picMk id="7" creationId="{5A61707D-F02A-486E-A965-15255BD657D6}"/>
          </ac:picMkLst>
        </pc:picChg>
        <pc:picChg chg="add mod">
          <ac:chgData name="Daphne Lasance" userId="S::daphne.lasance@academiedetoulouse.onmicrosoft.com::07e33135-966d-4f35-be75-539b41017f95" providerId="AD" clId="Web-{3850B203-C4F2-4683-BA43-E130196C4501}" dt="2022-02-28T15:24:42.551" v="275" actId="1076"/>
          <ac:picMkLst>
            <pc:docMk/>
            <pc:sldMk cId="0" sldId="261"/>
            <ac:picMk id="9" creationId="{3D524CEF-E3E2-41CB-806F-ADB5C0401F5D}"/>
          </ac:picMkLst>
        </pc:picChg>
        <pc:picChg chg="add mod ord">
          <ac:chgData name="Daphne Lasance" userId="S::daphne.lasance@academiedetoulouse.onmicrosoft.com::07e33135-966d-4f35-be75-539b41017f95" providerId="AD" clId="Web-{3850B203-C4F2-4683-BA43-E130196C4501}" dt="2022-02-28T15:24:32.269" v="274" actId="1076"/>
          <ac:picMkLst>
            <pc:docMk/>
            <pc:sldMk cId="0" sldId="261"/>
            <ac:picMk id="10" creationId="{9C97E187-2DEA-4C5A-8243-567552F366B4}"/>
          </ac:picMkLst>
        </pc:picChg>
        <pc:picChg chg="add mod">
          <ac:chgData name="Daphne Lasance" userId="S::daphne.lasance@academiedetoulouse.onmicrosoft.com::07e33135-966d-4f35-be75-539b41017f95" providerId="AD" clId="Web-{3850B203-C4F2-4683-BA43-E130196C4501}" dt="2022-02-28T15:19:20.807" v="231" actId="1076"/>
          <ac:picMkLst>
            <pc:docMk/>
            <pc:sldMk cId="0" sldId="261"/>
            <ac:picMk id="17" creationId="{B7764FBC-634E-4BB4-9A6C-1A6493CC9075}"/>
          </ac:picMkLst>
        </pc:picChg>
        <pc:cxnChg chg="add del mod">
          <ac:chgData name="Daphne Lasance" userId="S::daphne.lasance@academiedetoulouse.onmicrosoft.com::07e33135-966d-4f35-be75-539b41017f95" providerId="AD" clId="Web-{3850B203-C4F2-4683-BA43-E130196C4501}" dt="2022-02-28T15:13:34.829" v="206"/>
          <ac:cxnSpMkLst>
            <pc:docMk/>
            <pc:sldMk cId="0" sldId="261"/>
            <ac:cxnSpMk id="12" creationId="{13F41A4F-32CB-4AB6-8B2C-AA2B5132C069}"/>
          </ac:cxnSpMkLst>
        </pc:cxnChg>
      </pc:sldChg>
      <pc:sldChg chg="modSp">
        <pc:chgData name="Daphne Lasance" userId="S::daphne.lasance@academiedetoulouse.onmicrosoft.com::07e33135-966d-4f35-be75-539b41017f95" providerId="AD" clId="Web-{3850B203-C4F2-4683-BA43-E130196C4501}" dt="2022-02-28T15:35:08.787" v="324" actId="20577"/>
        <pc:sldMkLst>
          <pc:docMk/>
          <pc:sldMk cId="0" sldId="262"/>
        </pc:sldMkLst>
        <pc:spChg chg="mod">
          <ac:chgData name="Daphne Lasance" userId="S::daphne.lasance@academiedetoulouse.onmicrosoft.com::07e33135-966d-4f35-be75-539b41017f95" providerId="AD" clId="Web-{3850B203-C4F2-4683-BA43-E130196C4501}" dt="2022-02-28T15:35:08.787" v="324" actId="20577"/>
          <ac:spMkLst>
            <pc:docMk/>
            <pc:sldMk cId="0" sldId="262"/>
            <ac:spMk id="122" creationId="{00000000-0000-0000-0000-000000000000}"/>
          </ac:spMkLst>
        </pc:spChg>
      </pc:sldChg>
      <pc:sldChg chg="modSp">
        <pc:chgData name="Daphne Lasance" userId="S::daphne.lasance@academiedetoulouse.onmicrosoft.com::07e33135-966d-4f35-be75-539b41017f95" providerId="AD" clId="Web-{3850B203-C4F2-4683-BA43-E130196C4501}" dt="2022-02-28T15:36:05.804" v="331" actId="20577"/>
        <pc:sldMkLst>
          <pc:docMk/>
          <pc:sldMk cId="0" sldId="264"/>
        </pc:sldMkLst>
        <pc:spChg chg="mod">
          <ac:chgData name="Daphne Lasance" userId="S::daphne.lasance@academiedetoulouse.onmicrosoft.com::07e33135-966d-4f35-be75-539b41017f95" providerId="AD" clId="Web-{3850B203-C4F2-4683-BA43-E130196C4501}" dt="2022-02-28T15:36:05.804" v="331" actId="20577"/>
          <ac:spMkLst>
            <pc:docMk/>
            <pc:sldMk cId="0" sldId="264"/>
            <ac:spMk id="135" creationId="{00000000-0000-0000-0000-000000000000}"/>
          </ac:spMkLst>
        </pc:spChg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58" v="348"/>
        <pc:sldMkLst>
          <pc:docMk/>
          <pc:sldMk cId="0" sldId="265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58" v="347"/>
        <pc:sldMkLst>
          <pc:docMk/>
          <pc:sldMk cId="0" sldId="266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58" v="346"/>
        <pc:sldMkLst>
          <pc:docMk/>
          <pc:sldMk cId="0" sldId="267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58" v="345"/>
        <pc:sldMkLst>
          <pc:docMk/>
          <pc:sldMk cId="0" sldId="268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42" v="344"/>
        <pc:sldMkLst>
          <pc:docMk/>
          <pc:sldMk cId="0" sldId="269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42" v="343"/>
        <pc:sldMkLst>
          <pc:docMk/>
          <pc:sldMk cId="0" sldId="270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42" v="342"/>
        <pc:sldMkLst>
          <pc:docMk/>
          <pc:sldMk cId="0" sldId="271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42" v="341"/>
        <pc:sldMkLst>
          <pc:docMk/>
          <pc:sldMk cId="0" sldId="272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42" v="340"/>
        <pc:sldMkLst>
          <pc:docMk/>
          <pc:sldMk cId="0" sldId="273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42" v="339"/>
        <pc:sldMkLst>
          <pc:docMk/>
          <pc:sldMk cId="0" sldId="274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8"/>
        <pc:sldMkLst>
          <pc:docMk/>
          <pc:sldMk cId="0" sldId="275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7"/>
        <pc:sldMkLst>
          <pc:docMk/>
          <pc:sldMk cId="0" sldId="276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6"/>
        <pc:sldMkLst>
          <pc:docMk/>
          <pc:sldMk cId="0" sldId="277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5"/>
        <pc:sldMkLst>
          <pc:docMk/>
          <pc:sldMk cId="0" sldId="278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4"/>
        <pc:sldMkLst>
          <pc:docMk/>
          <pc:sldMk cId="0" sldId="279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3"/>
        <pc:sldMkLst>
          <pc:docMk/>
          <pc:sldMk cId="0" sldId="280"/>
        </pc:sldMkLst>
      </pc:sldChg>
      <pc:sldChg chg="del">
        <pc:chgData name="Daphne Lasance" userId="S::daphne.lasance@academiedetoulouse.onmicrosoft.com::07e33135-966d-4f35-be75-539b41017f95" providerId="AD" clId="Web-{3850B203-C4F2-4683-BA43-E130196C4501}" dt="2022-02-28T15:39:54.826" v="332"/>
        <pc:sldMkLst>
          <pc:docMk/>
          <pc:sldMk cId="0" sldId="281"/>
        </pc:sldMkLst>
      </pc:sldChg>
      <pc:sldChg chg="addSp delSp modSp">
        <pc:chgData name="Daphne Lasance" userId="S::daphne.lasance@academiedetoulouse.onmicrosoft.com::07e33135-966d-4f35-be75-539b41017f95" providerId="AD" clId="Web-{3850B203-C4F2-4683-BA43-E130196C4501}" dt="2022-02-28T15:50:45.485" v="420" actId="1076"/>
        <pc:sldMkLst>
          <pc:docMk/>
          <pc:sldMk cId="0" sldId="282"/>
        </pc:sldMkLst>
        <pc:spChg chg="mod ord topLvl">
          <ac:chgData name="Daphne Lasance" userId="S::daphne.lasance@academiedetoulouse.onmicrosoft.com::07e33135-966d-4f35-be75-539b41017f95" providerId="AD" clId="Web-{3850B203-C4F2-4683-BA43-E130196C4501}" dt="2022-02-28T15:45:19.070" v="379"/>
          <ac:spMkLst>
            <pc:docMk/>
            <pc:sldMk cId="0" sldId="282"/>
            <ac:spMk id="7" creationId="{A4B2E57F-511B-45A4-8CC5-1FAD2A5C6775}"/>
          </ac:spMkLst>
        </pc:spChg>
        <pc:spChg chg="mod ord topLvl">
          <ac:chgData name="Daphne Lasance" userId="S::daphne.lasance@academiedetoulouse.onmicrosoft.com::07e33135-966d-4f35-be75-539b41017f95" providerId="AD" clId="Web-{3850B203-C4F2-4683-BA43-E130196C4501}" dt="2022-02-28T15:49:55.078" v="412"/>
          <ac:spMkLst>
            <pc:docMk/>
            <pc:sldMk cId="0" sldId="282"/>
            <ac:spMk id="12" creationId="{DD6A4039-25A1-4075-A3B2-8F6899AF1FBB}"/>
          </ac:spMkLst>
        </pc:spChg>
        <pc:grpChg chg="add del">
          <ac:chgData name="Daphne Lasance" userId="S::daphne.lasance@academiedetoulouse.onmicrosoft.com::07e33135-966d-4f35-be75-539b41017f95" providerId="AD" clId="Web-{3850B203-C4F2-4683-BA43-E130196C4501}" dt="2022-02-28T15:44:50.210" v="374"/>
          <ac:grpSpMkLst>
            <pc:docMk/>
            <pc:sldMk cId="0" sldId="282"/>
            <ac:grpSpMk id="4" creationId="{F27064A2-5EDB-41B4-8173-316722C6714C}"/>
          </ac:grpSpMkLst>
        </pc:grpChg>
        <pc:grpChg chg="add mod ord">
          <ac:chgData name="Daphne Lasance" userId="S::daphne.lasance@academiedetoulouse.onmicrosoft.com::07e33135-966d-4f35-be75-539b41017f95" providerId="AD" clId="Web-{3850B203-C4F2-4683-BA43-E130196C4501}" dt="2022-02-28T15:50:45.485" v="420" actId="1076"/>
          <ac:grpSpMkLst>
            <pc:docMk/>
            <pc:sldMk cId="0" sldId="282"/>
            <ac:grpSpMk id="9" creationId="{9E93081D-3950-41E0-AFF0-1858F5A99989}"/>
          </ac:grpSpMkLst>
        </pc:grpChg>
        <pc:grpChg chg="add mod">
          <ac:chgData name="Daphne Lasance" userId="S::daphne.lasance@academiedetoulouse.onmicrosoft.com::07e33135-966d-4f35-be75-539b41017f95" providerId="AD" clId="Web-{3850B203-C4F2-4683-BA43-E130196C4501}" dt="2022-02-28T15:50:42.048" v="419" actId="1076"/>
          <ac:grpSpMkLst>
            <pc:docMk/>
            <pc:sldMk cId="0" sldId="282"/>
            <ac:grpSpMk id="10" creationId="{99CD0F80-688C-4AF5-956B-E8DD821B9121}"/>
          </ac:grpSpMkLst>
        </pc:grpChg>
        <pc:grpChg chg="add del">
          <ac:chgData name="Daphne Lasance" userId="S::daphne.lasance@academiedetoulouse.onmicrosoft.com::07e33135-966d-4f35-be75-539b41017f95" providerId="AD" clId="Web-{3850B203-C4F2-4683-BA43-E130196C4501}" dt="2022-02-28T15:47:52.105" v="395"/>
          <ac:grpSpMkLst>
            <pc:docMk/>
            <pc:sldMk cId="0" sldId="282"/>
            <ac:grpSpMk id="11" creationId="{09C92A21-715C-4BDD-8FB5-DF1E1550D48D}"/>
          </ac:grpSpMkLst>
        </pc:grpChg>
        <pc:picChg chg="add mod">
          <ac:chgData name="Daphne Lasance" userId="S::daphne.lasance@academiedetoulouse.onmicrosoft.com::07e33135-966d-4f35-be75-539b41017f95" providerId="AD" clId="Web-{3850B203-C4F2-4683-BA43-E130196C4501}" dt="2022-02-28T15:49:31.811" v="411" actId="1076"/>
          <ac:picMkLst>
            <pc:docMk/>
            <pc:sldMk cId="0" sldId="282"/>
            <ac:picMk id="2" creationId="{8DA1D401-478D-4459-9154-A510B0BA39B8}"/>
          </ac:picMkLst>
        </pc:picChg>
        <pc:picChg chg="add mod ord">
          <ac:chgData name="Daphne Lasance" userId="S::daphne.lasance@academiedetoulouse.onmicrosoft.com::07e33135-966d-4f35-be75-539b41017f95" providerId="AD" clId="Web-{3850B203-C4F2-4683-BA43-E130196C4501}" dt="2022-02-28T15:45:22.195" v="380" actId="1076"/>
          <ac:picMkLst>
            <pc:docMk/>
            <pc:sldMk cId="0" sldId="282"/>
            <ac:picMk id="3" creationId="{82CB836A-F5E7-440A-895D-DBFD8D8D0912}"/>
          </ac:picMkLst>
        </pc:picChg>
        <pc:picChg chg="del topLvl">
          <ac:chgData name="Daphne Lasance" userId="S::daphne.lasance@academiedetoulouse.onmicrosoft.com::07e33135-966d-4f35-be75-539b41017f95" providerId="AD" clId="Web-{3850B203-C4F2-4683-BA43-E130196C4501}" dt="2022-02-28T15:44:50.210" v="374"/>
          <ac:picMkLst>
            <pc:docMk/>
            <pc:sldMk cId="0" sldId="282"/>
            <ac:picMk id="8" creationId="{D40FC934-C763-4173-BCA4-695D3E6B274C}"/>
          </ac:picMkLst>
        </pc:picChg>
        <pc:picChg chg="del topLvl">
          <ac:chgData name="Daphne Lasance" userId="S::daphne.lasance@academiedetoulouse.onmicrosoft.com::07e33135-966d-4f35-be75-539b41017f95" providerId="AD" clId="Web-{3850B203-C4F2-4683-BA43-E130196C4501}" dt="2022-02-28T15:47:52.105" v="395"/>
          <ac:picMkLst>
            <pc:docMk/>
            <pc:sldMk cId="0" sldId="282"/>
            <ac:picMk id="13" creationId="{FB169DD6-8F74-4FAF-982B-42C9A9087520}"/>
          </ac:picMkLst>
        </pc:picChg>
      </pc:sldChg>
    </pc:docChg>
  </pc:docChgLst>
  <pc:docChgLst>
    <pc:chgData name="Daphne Lasance" userId="S::daphne.lasance@academiedetoulouse.onmicrosoft.com::07e33135-966d-4f35-be75-539b41017f95" providerId="AD" clId="Web-{8AC68A16-2D9E-4D3B-AED8-8AF192D859F6}"/>
    <pc:docChg chg="modSld">
      <pc:chgData name="Daphne Lasance" userId="S::daphne.lasance@academiedetoulouse.onmicrosoft.com::07e33135-966d-4f35-be75-539b41017f95" providerId="AD" clId="Web-{8AC68A16-2D9E-4D3B-AED8-8AF192D859F6}" dt="2022-03-07T11:08:46.043" v="0" actId="20577"/>
      <pc:docMkLst>
        <pc:docMk/>
      </pc:docMkLst>
      <pc:sldChg chg="modSp">
        <pc:chgData name="Daphne Lasance" userId="S::daphne.lasance@academiedetoulouse.onmicrosoft.com::07e33135-966d-4f35-be75-539b41017f95" providerId="AD" clId="Web-{8AC68A16-2D9E-4D3B-AED8-8AF192D859F6}" dt="2022-03-07T11:08:46.043" v="0" actId="20577"/>
        <pc:sldMkLst>
          <pc:docMk/>
          <pc:sldMk cId="0" sldId="260"/>
        </pc:sldMkLst>
        <pc:spChg chg="mod">
          <ac:chgData name="Daphne Lasance" userId="S::daphne.lasance@academiedetoulouse.onmicrosoft.com::07e33135-966d-4f35-be75-539b41017f95" providerId="AD" clId="Web-{8AC68A16-2D9E-4D3B-AED8-8AF192D859F6}" dt="2022-03-07T11:08:46.043" v="0" actId="20577"/>
          <ac:spMkLst>
            <pc:docMk/>
            <pc:sldMk cId="0" sldId="260"/>
            <ac:spMk id="98" creationId="{00000000-0000-0000-0000-000000000000}"/>
          </ac:spMkLst>
        </pc:spChg>
      </pc:sldChg>
    </pc:docChg>
  </pc:docChgLst>
  <pc:docChgLst>
    <pc:chgData name="Hélène Casaux" userId="S::helene.casaux@academiedetoulouse.onmicrosoft.com::46fd7566-bb25-43bb-9ec8-9fa3982798d1" providerId="AD" clId="Web-{334AABE5-2A8F-47D7-B69B-FDC0319E3270}"/>
    <pc:docChg chg="modSld">
      <pc:chgData name="Hélène Casaux" userId="S::helene.casaux@academiedetoulouse.onmicrosoft.com::46fd7566-bb25-43bb-9ec8-9fa3982798d1" providerId="AD" clId="Web-{334AABE5-2A8F-47D7-B69B-FDC0319E3270}" dt="2022-03-07T08:38:35.632" v="3" actId="1076"/>
      <pc:docMkLst>
        <pc:docMk/>
      </pc:docMkLst>
      <pc:sldChg chg="modSp">
        <pc:chgData name="Hélène Casaux" userId="S::helene.casaux@academiedetoulouse.onmicrosoft.com::46fd7566-bb25-43bb-9ec8-9fa3982798d1" providerId="AD" clId="Web-{334AABE5-2A8F-47D7-B69B-FDC0319E3270}" dt="2022-03-07T08:38:35.632" v="3" actId="1076"/>
        <pc:sldMkLst>
          <pc:docMk/>
          <pc:sldMk cId="1332421028" sldId="283"/>
        </pc:sldMkLst>
        <pc:picChg chg="mod">
          <ac:chgData name="Hélène Casaux" userId="S::helene.casaux@academiedetoulouse.onmicrosoft.com::46fd7566-bb25-43bb-9ec8-9fa3982798d1" providerId="AD" clId="Web-{334AABE5-2A8F-47D7-B69B-FDC0319E3270}" dt="2022-03-07T08:38:35.632" v="3" actId="1076"/>
          <ac:picMkLst>
            <pc:docMk/>
            <pc:sldMk cId="1332421028" sldId="283"/>
            <ac:picMk id="2" creationId="{00000000-0000-0000-0000-000000000000}"/>
          </ac:picMkLst>
        </pc:picChg>
      </pc:sldChg>
    </pc:docChg>
  </pc:docChgLst>
  <pc:docChgLst>
    <pc:chgData name="Daphne Lasance" userId="S::daphne.lasance@academiedetoulouse.onmicrosoft.com::07e33135-966d-4f35-be75-539b41017f95" providerId="AD" clId="Web-{9600DC2D-77A1-4C49-AD45-920176FCB40C}"/>
    <pc:docChg chg="modSld sldOrd">
      <pc:chgData name="Daphne Lasance" userId="S::daphne.lasance@academiedetoulouse.onmicrosoft.com::07e33135-966d-4f35-be75-539b41017f95" providerId="AD" clId="Web-{9600DC2D-77A1-4C49-AD45-920176FCB40C}" dt="2022-03-08T11:26:43.003" v="20" actId="20577"/>
      <pc:docMkLst>
        <pc:docMk/>
      </pc:docMkLst>
      <pc:sldChg chg="ord">
        <pc:chgData name="Daphne Lasance" userId="S::daphne.lasance@academiedetoulouse.onmicrosoft.com::07e33135-966d-4f35-be75-539b41017f95" providerId="AD" clId="Web-{9600DC2D-77A1-4C49-AD45-920176FCB40C}" dt="2022-03-08T11:24:49.891" v="8"/>
        <pc:sldMkLst>
          <pc:docMk/>
          <pc:sldMk cId="0" sldId="262"/>
        </pc:sldMkLst>
      </pc:sldChg>
      <pc:sldChg chg="modSp">
        <pc:chgData name="Daphne Lasance" userId="S::daphne.lasance@academiedetoulouse.onmicrosoft.com::07e33135-966d-4f35-be75-539b41017f95" providerId="AD" clId="Web-{9600DC2D-77A1-4C49-AD45-920176FCB40C}" dt="2022-03-08T11:24:40.969" v="7" actId="20577"/>
        <pc:sldMkLst>
          <pc:docMk/>
          <pc:sldMk cId="0" sldId="264"/>
        </pc:sldMkLst>
        <pc:spChg chg="mod">
          <ac:chgData name="Daphne Lasance" userId="S::daphne.lasance@academiedetoulouse.onmicrosoft.com::07e33135-966d-4f35-be75-539b41017f95" providerId="AD" clId="Web-{9600DC2D-77A1-4C49-AD45-920176FCB40C}" dt="2022-03-08T11:24:40.969" v="7" actId="20577"/>
          <ac:spMkLst>
            <pc:docMk/>
            <pc:sldMk cId="0" sldId="264"/>
            <ac:spMk id="135" creationId="{00000000-0000-0000-0000-000000000000}"/>
          </ac:spMkLst>
        </pc:spChg>
      </pc:sldChg>
      <pc:sldChg chg="modSp">
        <pc:chgData name="Daphne Lasance" userId="S::daphne.lasance@academiedetoulouse.onmicrosoft.com::07e33135-966d-4f35-be75-539b41017f95" providerId="AD" clId="Web-{9600DC2D-77A1-4C49-AD45-920176FCB40C}" dt="2022-03-08T11:26:43.003" v="20" actId="20577"/>
        <pc:sldMkLst>
          <pc:docMk/>
          <pc:sldMk cId="0" sldId="282"/>
        </pc:sldMkLst>
        <pc:spChg chg="mod">
          <ac:chgData name="Daphne Lasance" userId="S::daphne.lasance@academiedetoulouse.onmicrosoft.com::07e33135-966d-4f35-be75-539b41017f95" providerId="AD" clId="Web-{9600DC2D-77A1-4C49-AD45-920176FCB40C}" dt="2022-03-08T11:26:43.003" v="20" actId="20577"/>
          <ac:spMkLst>
            <pc:docMk/>
            <pc:sldMk cId="0" sldId="282"/>
            <ac:spMk id="3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731845b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c0731845b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0731845b3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c0731845b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0731845b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c0731845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0c7d775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0c7d775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237a6a2c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c237a6a2c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/</a:t>
            </a:r>
            <a:br>
              <a:rPr lang="fr-FR" dirty="0"/>
            </a:br>
            <a:r>
              <a:rPr lang="fr-FR" dirty="0"/>
              <a:t>rectorat de l’académie de Toulouse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9FA0D7-366F-9342-BCCC-2BE25D8BD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2"/>
          <a:stretch/>
        </p:blipFill>
        <p:spPr>
          <a:xfrm>
            <a:off x="611560" y="180000"/>
            <a:ext cx="3254952" cy="28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29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06C7972-87CF-3642-A458-D4414627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/>
          <a:stretch/>
        </p:blipFill>
        <p:spPr>
          <a:xfrm>
            <a:off x="323528" y="181166"/>
            <a:ext cx="1610835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58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391176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4177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513123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905317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1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3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22A35066-6A64-B84C-85E5-BAAAA118DDF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36"/>
          <a:stretch/>
        </p:blipFill>
        <p:spPr>
          <a:xfrm>
            <a:off x="359999" y="108000"/>
            <a:ext cx="590606" cy="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://x6vs3.mjt.lu/lnk/AVIAAA1zJtgAAAABN0IAAAY3ImIAAAAAg6gAAFf0ABP_IwBfYwly6Zi-cBZBTLiP3GXe1H2bTwAT4mM/7/g9ey8IrTaivVxT4gV079Qw/aHR0cHM6Ly9pbnN0aXR1dG5yLm9yZy8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hyperlink" Target="https://cyberworldcleanupday.fr/" TargetMode="External"/><Relationship Id="rId10" Type="http://schemas.openxmlformats.org/officeDocument/2006/relationships/image" Target="../media/image28.svg"/><Relationship Id="rId4" Type="http://schemas.openxmlformats.org/officeDocument/2006/relationships/hyperlink" Target="http://x6vs3.mjt.lu/lnk/AVIAAA1zJtgAAAABN0IAAAY3ImIAAAAAg6gAAFf0ABP_IwBfYwly6Zi-cBZBTLiP3GXe1H2bTwAT4mM/8/d5-EIVcsMEMMYCdExddNBg/aHR0cHM6Ly93d3cud29ybGRjbGVhbnVwZGF5LmZyLw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397489" y="1958348"/>
            <a:ext cx="8227815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Que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savez-vous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l’impact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numérique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?</a:t>
            </a:r>
            <a:endParaRPr sz="26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77024" y="1260594"/>
            <a:ext cx="8775300" cy="133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</a:t>
            </a:r>
            <a:r>
              <a:rPr lang="en-US" sz="2300" b="1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numérique</a:t>
            </a:r>
            <a:r>
              <a:rPr lang="en-US" sz="23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300" b="1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pollue</a:t>
            </a:r>
            <a:r>
              <a:rPr lang="en-US" sz="23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-t-</a:t>
            </a:r>
            <a:r>
              <a:rPr lang="en-US" sz="2300" b="1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il</a:t>
            </a:r>
            <a:r>
              <a:rPr lang="en-US" sz="23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300" b="1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vraiment</a:t>
            </a:r>
            <a:r>
              <a:rPr lang="en-US" sz="23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?</a:t>
            </a:r>
            <a:endParaRPr sz="2300" dirty="0">
              <a:solidFill>
                <a:srgbClr val="006D9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Oui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, le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numérique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bien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une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empreinte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environnementale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, et pas des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moindres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Si on la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comparait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à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celle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d’un pays,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elle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équivaudrait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à 2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ou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3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fois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dirty="0" err="1">
                <a:latin typeface="Titillium Web"/>
                <a:ea typeface="Titillium Web"/>
                <a:cs typeface="Titillium Web"/>
                <a:sym typeface="Titillium Web"/>
              </a:rPr>
              <a:t>celle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 de la France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377024" y="4570030"/>
            <a:ext cx="4253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 dirty="0">
                <a:solidFill>
                  <a:schemeClr val="dk1"/>
                </a:solidFill>
              </a:rPr>
              <a:t>https://www.greenit.fr/etude-empreinte-environnementale-du-numerique-mondial/</a:t>
            </a:r>
            <a:r>
              <a:rPr lang="en-US" sz="7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71399" y="2544632"/>
            <a:ext cx="6441142" cy="1761565"/>
            <a:chOff x="558052" y="1637179"/>
            <a:chExt cx="6441142" cy="1761565"/>
          </a:xfrm>
        </p:grpSpPr>
        <p:pic>
          <p:nvPicPr>
            <p:cNvPr id="5" name="Image 5" descr="Une image contenant ciel nocturne&#10;&#10;Description générée automatiquement">
              <a:extLst>
                <a:ext uri="{FF2B5EF4-FFF2-40B4-BE49-F238E27FC236}">
                  <a16:creationId xmlns:a16="http://schemas.microsoft.com/office/drawing/2014/main" id="{AC9CB0AB-5E32-4946-A89D-5FB9C475D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4906" y="1637179"/>
              <a:ext cx="1714500" cy="1714500"/>
            </a:xfrm>
            <a:prstGeom prst="rect">
              <a:avLst/>
            </a:prstGeom>
          </p:spPr>
        </p:pic>
        <p:pic>
          <p:nvPicPr>
            <p:cNvPr id="10" name="Image 5" descr="Une image contenant ciel nocturne&#10;&#10;Description générée automatiquement">
              <a:extLst>
                <a:ext uri="{FF2B5EF4-FFF2-40B4-BE49-F238E27FC236}">
                  <a16:creationId xmlns:a16="http://schemas.microsoft.com/office/drawing/2014/main" id="{B21C3289-F4F6-452F-BB1E-B033B719C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052" y="1637179"/>
              <a:ext cx="1714500" cy="1714500"/>
            </a:xfrm>
            <a:prstGeom prst="rect">
              <a:avLst/>
            </a:prstGeom>
          </p:spPr>
        </p:pic>
        <p:pic>
          <p:nvPicPr>
            <p:cNvPr id="8" name="Image 8" descr="Une image contenant ciel nocturne&#10;&#10;Description générée automatiquement">
              <a:extLst>
                <a:ext uri="{FF2B5EF4-FFF2-40B4-BE49-F238E27FC236}">
                  <a16:creationId xmlns:a16="http://schemas.microsoft.com/office/drawing/2014/main" id="{D0D6237F-D7E2-462D-857A-B0F2ED917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4694" y="1684244"/>
              <a:ext cx="1714500" cy="1714500"/>
            </a:xfrm>
            <a:prstGeom prst="rect">
              <a:avLst/>
            </a:prstGeom>
          </p:spPr>
        </p:pic>
      </p:grpSp>
      <p:pic>
        <p:nvPicPr>
          <p:cNvPr id="11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541800" y="2241360"/>
            <a:ext cx="2585160" cy="18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des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émissions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de CO2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2019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sont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liées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au numérique.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1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C’est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autant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que le transport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aérien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Ce chiffre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pourrait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passer à 8%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d’ici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2025.</a:t>
            </a: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8026D1-4A58-4D86-B822-A81506648791}"/>
              </a:ext>
            </a:extLst>
          </p:cNvPr>
          <p:cNvSpPr/>
          <p:nvPr/>
        </p:nvSpPr>
        <p:spPr>
          <a:xfrm>
            <a:off x="4473728" y="2780136"/>
            <a:ext cx="681975" cy="681975"/>
          </a:xfrm>
          <a:prstGeom prst="ellipse">
            <a:avLst/>
          </a:prstGeom>
          <a:solidFill>
            <a:srgbClr val="EFE167"/>
          </a:solidFill>
          <a:ln>
            <a:solidFill>
              <a:srgbClr val="006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p19"/>
          <p:cNvSpPr/>
          <p:nvPr/>
        </p:nvSpPr>
        <p:spPr>
          <a:xfrm>
            <a:off x="330530" y="926640"/>
            <a:ext cx="7449120" cy="50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Les impacts du </a:t>
            </a:r>
            <a:r>
              <a:rPr lang="en-US" sz="23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secteur</a:t>
            </a:r>
            <a:r>
              <a:rPr lang="en-US" sz="23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23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numérique</a:t>
            </a:r>
            <a:endParaRPr sz="23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541800" y="1595160"/>
            <a:ext cx="180324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en-US" sz="4500" b="0" i="0" u="none" strike="noStrike" cap="none" baseline="30000" dirty="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3458880" y="2241360"/>
            <a:ext cx="2718000" cy="20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l’impact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carbone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du mobile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lié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sa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fabrication.</a:t>
            </a:r>
            <a:endParaRPr sz="1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endParaRPr lang="en-US" sz="1200" dirty="0">
              <a:latin typeface="Arial"/>
              <a:ea typeface="Poppins"/>
              <a:cs typeface="Arial"/>
            </a:endParaRPr>
          </a:p>
          <a:p>
            <a:endParaRPr lang="en-US" sz="1200" dirty="0">
              <a:latin typeface="Arial"/>
              <a:ea typeface="Poppins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Il faut au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moins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5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ans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d’utilisation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pour que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l’impact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environnemental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l’usage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du smartphone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soit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équivalent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celui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sa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fabrication.</a:t>
            </a: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3458880" y="1595160"/>
            <a:ext cx="180324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90</a:t>
            </a:r>
            <a:r>
              <a:rPr lang="en-US" sz="4500" b="0" i="0" u="none" strike="noStrike" cap="none" baseline="30000" dirty="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3458880" y="4156920"/>
            <a:ext cx="2023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>
                <a:solidFill>
                  <a:schemeClr val="dk1"/>
                </a:solidFill>
              </a:rPr>
              <a:t>The Shift Project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</p:txBody>
      </p:sp>
      <p:sp>
        <p:nvSpPr>
          <p:cNvPr id="98" name="Google Shape;98;p19"/>
          <p:cNvSpPr/>
          <p:nvPr/>
        </p:nvSpPr>
        <p:spPr>
          <a:xfrm>
            <a:off x="6508800" y="2241360"/>
            <a:ext cx="224712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français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changent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leur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téléphone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alors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qu’il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fonctionne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 encore.</a:t>
            </a:r>
            <a:endParaRPr lang="en-US"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b="0" i="0" u="none" strike="noStrike" cap="none" dirty="0">
              <a:latin typeface="Poppins"/>
              <a:ea typeface="Poppins"/>
              <a:cs typeface="Poppins"/>
              <a:sym typeface="Poppins"/>
            </a:endParaRPr>
          </a:p>
          <a:p>
            <a:endParaRPr lang="en-US" sz="900" dirty="0">
              <a:latin typeface="Poppins"/>
              <a:ea typeface="Poppins"/>
              <a:cs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Les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Français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conservent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leur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téléphone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moins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de 2 ans.</a:t>
            </a: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6508800" y="4110480"/>
            <a:ext cx="2194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The Shift Project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6508800" y="1595160"/>
            <a:ext cx="180324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88</a:t>
            </a:r>
            <a:r>
              <a:rPr lang="en-US" sz="4500" b="0" i="0" u="none" strike="noStrike" cap="none" baseline="3000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555120" y="4156920"/>
            <a:ext cx="2194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: The Shift Project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Etude Ademe - nov 2019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02A1EFE-CE35-4707-AFA3-1EF8A3ABE234}"/>
              </a:ext>
            </a:extLst>
          </p:cNvPr>
          <p:cNvGrpSpPr/>
          <p:nvPr/>
        </p:nvGrpSpPr>
        <p:grpSpPr>
          <a:xfrm>
            <a:off x="1428053" y="2947406"/>
            <a:ext cx="814395" cy="846856"/>
            <a:chOff x="1441992" y="3031040"/>
            <a:chExt cx="814395" cy="8468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AA491D-B04A-4660-84E0-117EB0F0FEE5}"/>
                </a:ext>
              </a:extLst>
            </p:cNvPr>
            <p:cNvSpPr/>
            <p:nvPr/>
          </p:nvSpPr>
          <p:spPr>
            <a:xfrm>
              <a:off x="1441992" y="3031040"/>
              <a:ext cx="814395" cy="821365"/>
            </a:xfrm>
            <a:prstGeom prst="ellipse">
              <a:avLst/>
            </a:prstGeom>
            <a:solidFill>
              <a:srgbClr val="EFE167"/>
            </a:solidFill>
            <a:ln>
              <a:solidFill>
                <a:srgbClr val="006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Décollage avec un remplissage uni">
              <a:extLst>
                <a:ext uri="{FF2B5EF4-FFF2-40B4-BE49-F238E27FC236}">
                  <a16:creationId xmlns:a16="http://schemas.microsoft.com/office/drawing/2014/main" id="{464B125A-34BD-488F-BFF1-EAFDF49C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503160" y="3176288"/>
              <a:ext cx="701608" cy="701608"/>
            </a:xfrm>
            <a:prstGeom prst="rect">
              <a:avLst/>
            </a:prstGeom>
          </p:spPr>
        </p:pic>
      </p:grpSp>
      <p:pic>
        <p:nvPicPr>
          <p:cNvPr id="3" name="Graphic 3" descr="Production avec un remplissage uni">
            <a:extLst>
              <a:ext uri="{FF2B5EF4-FFF2-40B4-BE49-F238E27FC236}">
                <a16:creationId xmlns:a16="http://schemas.microsoft.com/office/drawing/2014/main" id="{ED44852A-A8CB-4727-8FB0-FED799A37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09987" y="2813724"/>
            <a:ext cx="622571" cy="62257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0C63F67-BE2B-4D0E-91C7-80D55EC46D81}"/>
              </a:ext>
            </a:extLst>
          </p:cNvPr>
          <p:cNvSpPr/>
          <p:nvPr/>
        </p:nvSpPr>
        <p:spPr>
          <a:xfrm>
            <a:off x="7853943" y="1616229"/>
            <a:ext cx="911968" cy="911968"/>
          </a:xfrm>
          <a:prstGeom prst="ellipse">
            <a:avLst/>
          </a:prstGeom>
          <a:solidFill>
            <a:srgbClr val="EFE167"/>
          </a:solidFill>
          <a:ln>
            <a:solidFill>
              <a:srgbClr val="006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1116E0-E7E0-4565-A2C2-C95305DB697C}"/>
              </a:ext>
            </a:extLst>
          </p:cNvPr>
          <p:cNvGrpSpPr/>
          <p:nvPr/>
        </p:nvGrpSpPr>
        <p:grpSpPr>
          <a:xfrm>
            <a:off x="7862619" y="1616748"/>
            <a:ext cx="908320" cy="914400"/>
            <a:chOff x="7862619" y="1616748"/>
            <a:chExt cx="908320" cy="914400"/>
          </a:xfrm>
        </p:grpSpPr>
        <p:pic>
          <p:nvPicPr>
            <p:cNvPr id="6" name="Graphic 6" descr="Ordures contour">
              <a:extLst>
                <a:ext uri="{FF2B5EF4-FFF2-40B4-BE49-F238E27FC236}">
                  <a16:creationId xmlns:a16="http://schemas.microsoft.com/office/drawing/2014/main" id="{67D4E39B-2CD3-4D9D-ABCB-0B0B1269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862619" y="1616748"/>
              <a:ext cx="908320" cy="914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C89F92-7D23-493B-A275-99A8D078CAEF}"/>
                </a:ext>
              </a:extLst>
            </p:cNvPr>
            <p:cNvSpPr/>
            <p:nvPr/>
          </p:nvSpPr>
          <p:spPr>
            <a:xfrm>
              <a:off x="8142289" y="2029433"/>
              <a:ext cx="346548" cy="370868"/>
            </a:xfrm>
            <a:prstGeom prst="rect">
              <a:avLst/>
            </a:prstGeom>
            <a:solidFill>
              <a:srgbClr val="E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4" descr="Vibration du téléphone avec un remplissage uni">
              <a:extLst>
                <a:ext uri="{FF2B5EF4-FFF2-40B4-BE49-F238E27FC236}">
                  <a16:creationId xmlns:a16="http://schemas.microsoft.com/office/drawing/2014/main" id="{31CAAB17-E877-4A8D-A5A3-304A4169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130129" y="2070212"/>
              <a:ext cx="373299" cy="379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335877" y="926690"/>
            <a:ext cx="7449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Les impacts du </a:t>
            </a:r>
            <a:r>
              <a:rPr lang="en-US" sz="23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secteur</a:t>
            </a:r>
            <a:r>
              <a:rPr lang="en-US" sz="23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23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numérique</a:t>
            </a:r>
            <a:endParaRPr sz="23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332070" y="2247000"/>
            <a:ext cx="2247000" cy="2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l’électricité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mondiale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consommée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par Internet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seul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Si Internet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était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un pays, il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serait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le 3ème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consommateur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mondial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d’électricité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après la Chine et les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États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-Unis.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3332081" y="1600790"/>
            <a:ext cx="203034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45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7 à 10</a:t>
            </a:r>
            <a:r>
              <a:rPr lang="en-US" sz="4500" b="0" i="0" u="none" strike="noStrike" cap="none" baseline="30000" dirty="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3318131" y="4455072"/>
            <a:ext cx="2023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/>
              <a:t>Rapport Clicking Clean Greenpeace 2017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285011" y="2237476"/>
            <a:ext cx="2432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plus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d’énergie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nécessaire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pour </a:t>
            </a:r>
            <a:r>
              <a:rPr lang="en-US" sz="1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produire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1 gramme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 smartphone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que 1 gramme </a:t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 voiture.</a:t>
            </a:r>
            <a:endParaRPr sz="1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</a:pPr>
            <a:endParaRPr lang="en-US" sz="9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Les 34 milliards de smartphones,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ordinateurs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, consoles de jeux et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téléviseurs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compte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planète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occupent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place centrale dans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l’impact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sur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l’environnement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900">
              <a:latin typeface="Poppins"/>
              <a:ea typeface="Poppins"/>
              <a:cs typeface="Poppins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6271072" y="4455072"/>
            <a:ext cx="2194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/>
              <a:t>Etude Green IT Nov 2019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6285011" y="1591276"/>
            <a:ext cx="18033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80</a:t>
            </a:r>
            <a:r>
              <a:rPr lang="en-US" sz="24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fois</a:t>
            </a:r>
            <a:endParaRPr sz="3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599040" y="2241360"/>
            <a:ext cx="2247000" cy="2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des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Français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souhaitent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modérer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leurs</a:t>
            </a: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usages </a:t>
            </a:r>
            <a: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12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du numérique.</a:t>
            </a:r>
            <a:endParaRPr sz="12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latin typeface="Arial"/>
              <a:ea typeface="Arial"/>
              <a:cs typeface="Arial"/>
            </a:endParaRPr>
          </a:p>
          <a:p>
            <a:endParaRPr lang="en-US" sz="1200" dirty="0">
              <a:latin typeface="Arial"/>
              <a:ea typeface="Poppins"/>
              <a:cs typeface="Arial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Le premier usage du numérique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désormais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sur mobile. En France, nous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utilisons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notre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mobile plus de 50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heures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par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mois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. 90% de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temps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consacré</a:t>
            </a:r>
            <a:r>
              <a:rPr lang="en-US" sz="9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 à consulter Internet.</a:t>
            </a: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599040" y="1595160"/>
            <a:ext cx="18033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69</a:t>
            </a:r>
            <a:r>
              <a:rPr lang="en-US" sz="4500" b="0" i="0" u="none" strike="noStrike" cap="none" baseline="3000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585101" y="4455072"/>
            <a:ext cx="2023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Baromètre du numérique 2019 - ARCEP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B36B7C-D765-4AF5-A0FB-665702C3410C}"/>
              </a:ext>
            </a:extLst>
          </p:cNvPr>
          <p:cNvGrpSpPr/>
          <p:nvPr/>
        </p:nvGrpSpPr>
        <p:grpSpPr>
          <a:xfrm>
            <a:off x="1957736" y="2626808"/>
            <a:ext cx="786517" cy="779548"/>
            <a:chOff x="2633779" y="2431662"/>
            <a:chExt cx="786517" cy="7795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704B4D-84BA-4E02-8AEE-578D873399A8}"/>
                </a:ext>
              </a:extLst>
            </p:cNvPr>
            <p:cNvSpPr/>
            <p:nvPr/>
          </p:nvSpPr>
          <p:spPr>
            <a:xfrm>
              <a:off x="2633779" y="2431662"/>
              <a:ext cx="786517" cy="779548"/>
            </a:xfrm>
            <a:prstGeom prst="ellipse">
              <a:avLst/>
            </a:prstGeom>
            <a:solidFill>
              <a:srgbClr val="EFE167"/>
            </a:solidFill>
            <a:ln>
              <a:solidFill>
                <a:srgbClr val="006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" name="Graphic 2" descr="Chronomètre 66% avec un remplissage uni">
              <a:extLst>
                <a:ext uri="{FF2B5EF4-FFF2-40B4-BE49-F238E27FC236}">
                  <a16:creationId xmlns:a16="http://schemas.microsoft.com/office/drawing/2014/main" id="{68658CC1-B84D-4127-A0AE-AC777834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699989" y="2539689"/>
              <a:ext cx="656529" cy="63562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30A59E-9B8B-462A-9294-403E9648FFCA}"/>
              </a:ext>
            </a:extLst>
          </p:cNvPr>
          <p:cNvGrpSpPr/>
          <p:nvPr/>
        </p:nvGrpSpPr>
        <p:grpSpPr>
          <a:xfrm>
            <a:off x="4909325" y="2626809"/>
            <a:ext cx="790003" cy="783033"/>
            <a:chOff x="5250831" y="2361968"/>
            <a:chExt cx="915453" cy="9154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704B4D-84BA-4E02-8AEE-578D873399A8}"/>
                </a:ext>
              </a:extLst>
            </p:cNvPr>
            <p:cNvSpPr/>
            <p:nvPr/>
          </p:nvSpPr>
          <p:spPr>
            <a:xfrm>
              <a:off x="5254316" y="2365453"/>
              <a:ext cx="911968" cy="911968"/>
            </a:xfrm>
            <a:prstGeom prst="ellipse">
              <a:avLst/>
            </a:prstGeom>
            <a:solidFill>
              <a:srgbClr val="EFE167"/>
            </a:solidFill>
            <a:ln>
              <a:solidFill>
                <a:srgbClr val="006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5" name="Graphic 5" descr="Sphères de Harvey 10% contour">
              <a:extLst>
                <a:ext uri="{FF2B5EF4-FFF2-40B4-BE49-F238E27FC236}">
                  <a16:creationId xmlns:a16="http://schemas.microsoft.com/office/drawing/2014/main" id="{6FFE09F7-B430-4133-9D21-13E6CFE2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250831" y="2361968"/>
              <a:ext cx="914400" cy="914400"/>
            </a:xfrm>
            <a:prstGeom prst="rect">
              <a:avLst/>
            </a:prstGeom>
          </p:spPr>
        </p:pic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EBB81B1-C575-408D-98EE-C02354E6D656}"/>
              </a:ext>
            </a:extLst>
          </p:cNvPr>
          <p:cNvSpPr/>
          <p:nvPr/>
        </p:nvSpPr>
        <p:spPr>
          <a:xfrm>
            <a:off x="4689811" y="3041496"/>
            <a:ext cx="494835" cy="404231"/>
          </a:xfrm>
          <a:prstGeom prst="triangle">
            <a:avLst/>
          </a:prstGeom>
          <a:solidFill>
            <a:srgbClr val="EFE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7" descr="Haute tension avec un remplissage uni">
            <a:extLst>
              <a:ext uri="{FF2B5EF4-FFF2-40B4-BE49-F238E27FC236}">
                <a16:creationId xmlns:a16="http://schemas.microsoft.com/office/drawing/2014/main" id="{5A61707D-F02A-486E-A965-15255BD65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51452" y="2978771"/>
            <a:ext cx="565924" cy="53107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52EC332-3CCC-412E-93D0-F5B3FB403161}"/>
              </a:ext>
            </a:extLst>
          </p:cNvPr>
          <p:cNvGrpSpPr/>
          <p:nvPr/>
        </p:nvGrpSpPr>
        <p:grpSpPr>
          <a:xfrm>
            <a:off x="7574714" y="1836036"/>
            <a:ext cx="1688016" cy="1764681"/>
            <a:chOff x="7686226" y="1975427"/>
            <a:chExt cx="1688016" cy="1764681"/>
          </a:xfrm>
        </p:grpSpPr>
        <p:pic>
          <p:nvPicPr>
            <p:cNvPr id="10" name="Graphic 10" descr="Smartphone avec un remplissage uni">
              <a:extLst>
                <a:ext uri="{FF2B5EF4-FFF2-40B4-BE49-F238E27FC236}">
                  <a16:creationId xmlns:a16="http://schemas.microsoft.com/office/drawing/2014/main" id="{9C97E187-2DEA-4C5A-8243-567552F3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686226" y="1975427"/>
              <a:ext cx="1688016" cy="1764681"/>
            </a:xfrm>
            <a:prstGeom prst="rect">
              <a:avLst/>
            </a:prstGeom>
          </p:spPr>
        </p:pic>
        <p:pic>
          <p:nvPicPr>
            <p:cNvPr id="9" name="Graphic 9" descr="Voiture avec un remplissage uni">
              <a:extLst>
                <a:ext uri="{FF2B5EF4-FFF2-40B4-BE49-F238E27FC236}">
                  <a16:creationId xmlns:a16="http://schemas.microsoft.com/office/drawing/2014/main" id="{3D524CEF-E3E2-41CB-806F-ADB5C0401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656401" y="3438016"/>
              <a:ext cx="268757" cy="30004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641128D-092D-4DBD-AD07-4FA5EDCEA168}"/>
                </a:ext>
              </a:extLst>
            </p:cNvPr>
            <p:cNvGrpSpPr/>
            <p:nvPr/>
          </p:nvGrpSpPr>
          <p:grpSpPr>
            <a:xfrm>
              <a:off x="8028182" y="2982253"/>
              <a:ext cx="695914" cy="702883"/>
              <a:chOff x="8132723" y="1149271"/>
              <a:chExt cx="695914" cy="70288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4704B4D-84BA-4E02-8AEE-578D873399A8}"/>
                  </a:ext>
                </a:extLst>
              </p:cNvPr>
              <p:cNvSpPr/>
              <p:nvPr/>
            </p:nvSpPr>
            <p:spPr>
              <a:xfrm>
                <a:off x="8132723" y="1149271"/>
                <a:ext cx="695914" cy="702883"/>
              </a:xfrm>
              <a:prstGeom prst="ellipse">
                <a:avLst/>
              </a:prstGeom>
              <a:solidFill>
                <a:srgbClr val="EFE167"/>
              </a:solidFill>
              <a:ln>
                <a:solidFill>
                  <a:srgbClr val="006D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17" name="Graphic 17" descr="Batterie en charge avec un remplissage uni">
                <a:extLst>
                  <a:ext uri="{FF2B5EF4-FFF2-40B4-BE49-F238E27FC236}">
                    <a16:creationId xmlns:a16="http://schemas.microsoft.com/office/drawing/2014/main" id="{B7764FBC-634E-4BB4-9A6C-1A6493CC9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02418" y="1218966"/>
                <a:ext cx="551987" cy="55895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6A742AD-A9E9-4E58-B7A7-4DBEEE942BCE}"/>
              </a:ext>
            </a:extLst>
          </p:cNvPr>
          <p:cNvSpPr/>
          <p:nvPr/>
        </p:nvSpPr>
        <p:spPr>
          <a:xfrm>
            <a:off x="4850454" y="2272623"/>
            <a:ext cx="687017" cy="699176"/>
          </a:xfrm>
          <a:prstGeom prst="ellipse">
            <a:avLst/>
          </a:prstGeom>
          <a:solidFill>
            <a:srgbClr val="EFE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812D8D-B8A1-463D-AE4C-6D1A601E442A}"/>
              </a:ext>
            </a:extLst>
          </p:cNvPr>
          <p:cNvSpPr/>
          <p:nvPr/>
        </p:nvSpPr>
        <p:spPr>
          <a:xfrm>
            <a:off x="3938485" y="2296941"/>
            <a:ext cx="687017" cy="699176"/>
          </a:xfrm>
          <a:prstGeom prst="ellipse">
            <a:avLst/>
          </a:prstGeom>
          <a:solidFill>
            <a:srgbClr val="EFE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0EEC7-CCA0-41A0-A81A-96C10E0526CC}"/>
              </a:ext>
            </a:extLst>
          </p:cNvPr>
          <p:cNvSpPr/>
          <p:nvPr/>
        </p:nvSpPr>
        <p:spPr>
          <a:xfrm>
            <a:off x="3020437" y="2296941"/>
            <a:ext cx="687017" cy="699176"/>
          </a:xfrm>
          <a:prstGeom prst="ellipse">
            <a:avLst/>
          </a:prstGeom>
          <a:solidFill>
            <a:srgbClr val="EFE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/>
          <p:nvPr/>
        </p:nvSpPr>
        <p:spPr>
          <a:xfrm>
            <a:off x="358273" y="1115468"/>
            <a:ext cx="8390022" cy="348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n-US" sz="1400" b="1" i="0" u="none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Cyber World </a:t>
            </a:r>
            <a:r>
              <a:rPr lang="en-US" sz="1400" b="1" i="0" u="none" strike="noStrike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CleanUp</a:t>
            </a:r>
            <a:r>
              <a:rPr lang="en-US" sz="1400" b="1" i="0" u="none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Day</a:t>
            </a:r>
            <a:r>
              <a:rPr lang="en-US" sz="1400" b="1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</a:t>
            </a:r>
            <a:r>
              <a:rPr lang="en-US" sz="1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 un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projet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co-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porté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 l'</a:t>
            </a:r>
            <a:r>
              <a:rPr lang="en-US" sz="1400" b="1" i="0" u="sng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Institut du Numérique Responsable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 le </a:t>
            </a:r>
            <a:r>
              <a:rPr lang="en-US" sz="1400" b="1" i="0" u="sng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World </a:t>
            </a:r>
            <a:r>
              <a:rPr lang="en-US" sz="1400" b="1" u="sng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CleanUp Day France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lang="en-US" sz="1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</a:t>
            </a:r>
            <a:r>
              <a:rPr lang="en-US" sz="1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s’inscrit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dans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une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démarche </a:t>
            </a:r>
            <a:r>
              <a:rPr lang="en-US" sz="1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collective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folle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mais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audacieuse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qui vise à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coordonner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180 pays et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réunir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5% de la population </a:t>
            </a:r>
            <a:r>
              <a:rPr lang="en-US" sz="1400" b="0" i="0" u="none" strike="noStrike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mondiale</a:t>
            </a:r>
            <a:r>
              <a:rPr lang="en-US" sz="1400" b="0" i="0" u="none" strike="noStrik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pour </a:t>
            </a:r>
            <a:r>
              <a:rPr lang="en-US" sz="1400" b="1" i="0" u="none" strike="noStrike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nettoyer</a:t>
            </a:r>
            <a:r>
              <a:rPr lang="en-US" sz="1400" b="1" i="0" u="none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les </a:t>
            </a:r>
            <a:r>
              <a:rPr lang="en-US" sz="1400" b="1" i="0" u="none" strike="noStrike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données</a:t>
            </a:r>
            <a:r>
              <a:rPr lang="en-US" sz="1400" b="1" i="0" u="none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b="1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numériques</a:t>
            </a:r>
            <a:r>
              <a:rPr lang="en-US" sz="14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</a:t>
            </a:r>
            <a:r>
              <a:rPr lang="en-US" sz="1400" b="1" i="0" u="none" strike="noStrike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notre</a:t>
            </a:r>
            <a:r>
              <a:rPr lang="en-US" sz="1400" b="1" i="0" u="none" strike="noStrike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b="1" i="0" u="none" strike="noStrike" dirty="0" err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planète</a:t>
            </a: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lang="en-US" sz="1400">
              <a:latin typeface="Titillium Web"/>
              <a:ea typeface="Titillium Web"/>
              <a:cs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/>
            <a:endParaRPr lang="en-US" sz="14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/>
            <a:endParaRPr lang="en-US" sz="14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/>
            <a:endParaRPr lang="en-US" sz="14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2CC1E"/>
                </a:solidFill>
                <a:latin typeface="Titillium Web"/>
                <a:ea typeface="Titillium Web"/>
                <a:cs typeface="Titillium Web"/>
                <a:sym typeface="Titillium Web"/>
              </a:rPr>
              <a:t>C'est</a:t>
            </a:r>
            <a:r>
              <a:rPr lang="en-US" sz="1600" b="1" dirty="0">
                <a:solidFill>
                  <a:srgbClr val="F2CC1E"/>
                </a:solidFill>
                <a:latin typeface="Titillium Web"/>
                <a:ea typeface="Titillium Web"/>
                <a:cs typeface="Titillium Web"/>
                <a:sym typeface="Titillium Web"/>
              </a:rPr>
              <a:t> quoi le concept ? </a:t>
            </a:r>
            <a:endParaRPr sz="1300" dirty="0">
              <a:solidFill>
                <a:srgbClr val="F2CC1E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7F7F7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just"/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Une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journée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voire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peu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plus*) pour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supprimer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les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données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stockées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sur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équipements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environnements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 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numériques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afin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réduire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notre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empreinte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numérique.</a:t>
            </a:r>
            <a:endParaRPr sz="1100">
              <a:solidFill>
                <a:schemeClr val="dk1"/>
              </a:solidFill>
              <a:cs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				Plus </a:t>
            </a:r>
            <a:r>
              <a:rPr lang="en-US" sz="14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d'infos</a:t>
            </a:r>
            <a:r>
              <a:rPr lang="en-US" sz="14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sur: </a:t>
            </a:r>
            <a:r>
              <a:rPr lang="en-US" sz="1400" b="1" dirty="0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https://cyberworldcleanupday.fr/</a:t>
            </a:r>
            <a:endParaRPr lang="en-US" sz="1100" dirty="0">
              <a:solidFill>
                <a:srgbClr val="006D90"/>
              </a:solidFill>
              <a:latin typeface="Arial"/>
              <a:ea typeface="Titillium Web"/>
              <a:cs typeface="Arial"/>
            </a:endParaRPr>
          </a:p>
          <a:p>
            <a:endParaRPr lang="en-US" sz="1000" dirty="0">
              <a:solidFill>
                <a:schemeClr val="dk1"/>
              </a:solidFill>
              <a:ea typeface="+mn-lt"/>
              <a:cs typeface="+mn-lt"/>
            </a:endParaRPr>
          </a:p>
          <a:p>
            <a:r>
              <a:rPr lang="en-US" sz="1000" dirty="0">
                <a:solidFill>
                  <a:schemeClr val="dk1"/>
                </a:solidFill>
                <a:ea typeface="+mn-lt"/>
                <a:cs typeface="+mn-lt"/>
              </a:rPr>
              <a:t>* La </a:t>
            </a:r>
            <a:r>
              <a:rPr lang="en-US" sz="1000" dirty="0" err="1">
                <a:solidFill>
                  <a:schemeClr val="dk1"/>
                </a:solidFill>
                <a:ea typeface="+mn-lt"/>
                <a:cs typeface="+mn-lt"/>
              </a:rPr>
              <a:t>période</a:t>
            </a:r>
            <a:r>
              <a:rPr lang="en-US" sz="10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chemeClr val="dk1"/>
                </a:solidFill>
                <a:ea typeface="+mn-lt"/>
                <a:cs typeface="+mn-lt"/>
              </a:rPr>
              <a:t>allouée</a:t>
            </a:r>
            <a:r>
              <a:rPr lang="en-US" sz="1000" dirty="0">
                <a:solidFill>
                  <a:schemeClr val="dk1"/>
                </a:solidFill>
                <a:ea typeface="+mn-lt"/>
                <a:cs typeface="+mn-lt"/>
              </a:rPr>
              <a:t> pour les participants </a:t>
            </a:r>
            <a:r>
              <a:rPr lang="en-US" sz="1000" dirty="0" err="1">
                <a:solidFill>
                  <a:schemeClr val="dk1"/>
                </a:solidFill>
                <a:ea typeface="+mn-lt"/>
                <a:cs typeface="+mn-lt"/>
              </a:rPr>
              <a:t>va</a:t>
            </a:r>
            <a:r>
              <a:rPr lang="en-US" sz="10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000" b="1" dirty="0">
                <a:solidFill>
                  <a:srgbClr val="006D90"/>
                </a:solidFill>
                <a:ea typeface="+mn-lt"/>
                <a:cs typeface="+mn-lt"/>
              </a:rPr>
              <a:t>du 14 au 19 mars 2022.</a:t>
            </a:r>
            <a:endParaRPr lang="en-US" sz="1000" dirty="0">
              <a:cs typeface="Arial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3" descr="Globe terrestre : Amériques avec un remplissage uni">
            <a:extLst>
              <a:ext uri="{FF2B5EF4-FFF2-40B4-BE49-F238E27FC236}">
                <a16:creationId xmlns:a16="http://schemas.microsoft.com/office/drawing/2014/main" id="{022FC91A-B303-4E69-8AF0-D658928C9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01883" y="2184467"/>
            <a:ext cx="914400" cy="914400"/>
          </a:xfrm>
          <a:prstGeom prst="rect">
            <a:avLst/>
          </a:prstGeom>
        </p:spPr>
      </p:pic>
      <p:pic>
        <p:nvPicPr>
          <p:cNvPr id="4" name="Graphic 4" descr="Globe terrestre : Europe et Afrique avec un remplissage uni">
            <a:extLst>
              <a:ext uri="{FF2B5EF4-FFF2-40B4-BE49-F238E27FC236}">
                <a16:creationId xmlns:a16="http://schemas.microsoft.com/office/drawing/2014/main" id="{2A3CAD4D-BFA0-47A5-8579-78704E71D1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819931" y="2187507"/>
            <a:ext cx="914400" cy="914400"/>
          </a:xfrm>
          <a:prstGeom prst="rect">
            <a:avLst/>
          </a:prstGeom>
        </p:spPr>
      </p:pic>
      <p:pic>
        <p:nvPicPr>
          <p:cNvPr id="5" name="Graphic 5" descr="Globe terrestre : Asie avec un remplissage uni">
            <a:extLst>
              <a:ext uri="{FF2B5EF4-FFF2-40B4-BE49-F238E27FC236}">
                <a16:creationId xmlns:a16="http://schemas.microsoft.com/office/drawing/2014/main" id="{DD2D9F20-134F-4FD7-8F3B-EBCF1167BD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31899" y="218446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301237" y="1193674"/>
            <a:ext cx="7837457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Pourquoi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est-ce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important de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nettoyer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ses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données</a:t>
            </a:r>
            <a:r>
              <a:rPr lang="en-US" sz="2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?</a:t>
            </a:r>
            <a:endParaRPr sz="26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Accumuler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données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 sur son smartphone </a:t>
            </a: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 son </a:t>
            </a: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ordinateur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c’est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accélérer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1" i="0" u="none" strike="noStrike" cap="none" dirty="0" err="1">
                <a:latin typeface="Poppins"/>
                <a:ea typeface="Poppins"/>
                <a:cs typeface="Poppins"/>
                <a:sym typeface="Poppins"/>
              </a:rPr>
              <a:t>l’</a:t>
            </a:r>
            <a:r>
              <a:rPr lang="en-US" sz="1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obsolescence</a:t>
            </a:r>
            <a:r>
              <a:rPr lang="en-US" sz="1600" b="1" i="0" u="none" strike="noStrike" cap="none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1" i="0" u="none" strike="noStrike" cap="none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programmée</a:t>
            </a:r>
            <a:r>
              <a:rPr lang="en-US" sz="16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 de son matériel.</a:t>
            </a:r>
            <a:endParaRPr sz="1600" b="0" i="0" u="none" strike="noStrike" cap="none" dirty="0"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9269"/>
            <a:ext cx="7258050" cy="37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317280" y="1199021"/>
            <a:ext cx="71982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26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Notre </a:t>
            </a:r>
            <a:r>
              <a:rPr lang="en-US" sz="26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périmètre</a:t>
            </a:r>
            <a:r>
              <a:rPr lang="en-US" sz="26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d'intervention</a:t>
            </a:r>
            <a:endParaRPr sz="2600" b="0" i="0" u="none" strike="noStrike" cap="none" dirty="0" err="1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D90"/>
              </a:buClr>
              <a:buSzPts val="1600"/>
              <a:buFont typeface="Poppins"/>
              <a:buChar char="➔"/>
            </a:pPr>
            <a:r>
              <a:rPr lang="en-US" sz="16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Nos </a:t>
            </a:r>
            <a:r>
              <a:rPr lang="en-US" sz="16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ordinateurs</a:t>
            </a:r>
            <a:endParaRPr lang="en-US" sz="1600" b="1" dirty="0" err="1">
              <a:solidFill>
                <a:srgbClr val="006D90"/>
              </a:solidFill>
              <a:latin typeface="Poppins"/>
              <a:ea typeface="Poppins"/>
              <a:cs typeface="Poppins"/>
            </a:endParaRPr>
          </a:p>
          <a:p>
            <a:pPr marL="457200" indent="-330200">
              <a:lnSpc>
                <a:spcPct val="150000"/>
              </a:lnSpc>
              <a:buClr>
                <a:srgbClr val="F2CC1E"/>
              </a:buClr>
              <a:buSzPts val="1600"/>
              <a:buFont typeface="Poppins"/>
              <a:buChar char="➔"/>
            </a:pPr>
            <a:r>
              <a:rPr lang="en-US" sz="1600" b="1" dirty="0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Nos </a:t>
            </a:r>
            <a:r>
              <a:rPr lang="en-US" sz="1600" b="1" dirty="0" err="1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tablettes</a:t>
            </a:r>
            <a:endParaRPr sz="1600" b="1" dirty="0">
              <a:solidFill>
                <a:srgbClr val="F2CC1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30200">
              <a:lnSpc>
                <a:spcPct val="150000"/>
              </a:lnSpc>
              <a:buClr>
                <a:srgbClr val="006D90"/>
              </a:buClr>
              <a:buSzPts val="1600"/>
              <a:buFont typeface="Poppins"/>
              <a:buChar char="➔"/>
            </a:pPr>
            <a:r>
              <a:rPr lang="en-US" sz="16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Notre ENT</a:t>
            </a:r>
            <a:endParaRPr lang="en-US" sz="1600" b="1" dirty="0">
              <a:solidFill>
                <a:srgbClr val="006D90"/>
              </a:solidFill>
              <a:latin typeface="Poppins"/>
              <a:ea typeface="Poppins"/>
              <a:cs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/>
          <p:nvPr/>
        </p:nvSpPr>
        <p:spPr>
          <a:xfrm>
            <a:off x="375483" y="1852865"/>
            <a:ext cx="78447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Et </a:t>
            </a:r>
            <a:r>
              <a:rPr lang="en-US" sz="23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maintenant</a:t>
            </a:r>
            <a:r>
              <a:rPr lang="en-US" sz="23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passons</a:t>
            </a:r>
            <a:r>
              <a:rPr lang="en-US" sz="23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23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3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à </a:t>
            </a:r>
            <a:r>
              <a:rPr lang="en-US" sz="2300" b="1" dirty="0" err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l'action</a:t>
            </a:r>
            <a:r>
              <a:rPr lang="en-US" sz="23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! </a:t>
            </a:r>
            <a:endParaRPr lang="en-US" sz="2300" b="1" i="0" u="none" strike="noStrike" cap="none" dirty="0">
              <a:solidFill>
                <a:srgbClr val="006D90"/>
              </a:solidFill>
              <a:latin typeface="Poppins"/>
              <a:ea typeface="Poppins"/>
              <a:cs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78" y="98001"/>
            <a:ext cx="372017" cy="49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9CD0F80-688C-4AF5-956B-E8DD821B9121}"/>
              </a:ext>
            </a:extLst>
          </p:cNvPr>
          <p:cNvGrpSpPr/>
          <p:nvPr/>
        </p:nvGrpSpPr>
        <p:grpSpPr>
          <a:xfrm>
            <a:off x="5540063" y="710193"/>
            <a:ext cx="2870401" cy="2877371"/>
            <a:chOff x="5895508" y="919278"/>
            <a:chExt cx="2870401" cy="28773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6A4039-25A1-4075-A3B2-8F6899AF1FBB}"/>
                </a:ext>
              </a:extLst>
            </p:cNvPr>
            <p:cNvSpPr/>
            <p:nvPr/>
          </p:nvSpPr>
          <p:spPr>
            <a:xfrm>
              <a:off x="5895508" y="919278"/>
              <a:ext cx="2870401" cy="2877371"/>
            </a:xfrm>
            <a:prstGeom prst="ellipse">
              <a:avLst/>
            </a:prstGeom>
            <a:solidFill>
              <a:srgbClr val="EFE167"/>
            </a:solidFill>
            <a:ln w="57150">
              <a:solidFill>
                <a:srgbClr val="006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2" descr="Vivats avec un remplissage uni">
              <a:extLst>
                <a:ext uri="{FF2B5EF4-FFF2-40B4-BE49-F238E27FC236}">
                  <a16:creationId xmlns:a16="http://schemas.microsoft.com/office/drawing/2014/main" id="{8DA1D401-478D-4459-9154-A510B0BA3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71582" y="1131101"/>
              <a:ext cx="2635869" cy="260799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93081D-3950-41E0-AFF0-1858F5A99989}"/>
              </a:ext>
            </a:extLst>
          </p:cNvPr>
          <p:cNvGrpSpPr/>
          <p:nvPr/>
        </p:nvGrpSpPr>
        <p:grpSpPr>
          <a:xfrm>
            <a:off x="7101235" y="2640747"/>
            <a:ext cx="1838913" cy="1838913"/>
            <a:chOff x="982004" y="2466510"/>
            <a:chExt cx="1838913" cy="17204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B2E57F-511B-45A4-8CC5-1FAD2A5C6775}"/>
                </a:ext>
              </a:extLst>
            </p:cNvPr>
            <p:cNvSpPr/>
            <p:nvPr/>
          </p:nvSpPr>
          <p:spPr>
            <a:xfrm>
              <a:off x="982004" y="2466510"/>
              <a:ext cx="1838913" cy="1720432"/>
            </a:xfrm>
            <a:prstGeom prst="ellipse">
              <a:avLst/>
            </a:prstGeom>
            <a:solidFill>
              <a:srgbClr val="EFE167"/>
            </a:solidFill>
            <a:ln>
              <a:solidFill>
                <a:srgbClr val="006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phic 3" descr="Ordures avec un remplissage uni">
              <a:extLst>
                <a:ext uri="{FF2B5EF4-FFF2-40B4-BE49-F238E27FC236}">
                  <a16:creationId xmlns:a16="http://schemas.microsoft.com/office/drawing/2014/main" id="{82CB836A-F5E7-440A-895D-DBFD8D8D0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73664" y="2588478"/>
              <a:ext cx="1451053" cy="14719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Académi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Académie" id="{85E41C56-0D4F-4CDD-836F-D59B6F09E1F6}" vid="{9398589A-B53D-4C5D-8900-F433F32A3F2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FCEF46B9E184E8EBA4DF15DC9A656" ma:contentTypeVersion="14" ma:contentTypeDescription="Crée un document." ma:contentTypeScope="" ma:versionID="5976845eb88a17ca1b435180e481d17e">
  <xsd:schema xmlns:xsd="http://www.w3.org/2001/XMLSchema" xmlns:xs="http://www.w3.org/2001/XMLSchema" xmlns:p="http://schemas.microsoft.com/office/2006/metadata/properties" xmlns:ns2="61aedc05-8bbf-434c-bbc7-e3d54c982336" xmlns:ns3="0e5e7261-dcd0-49eb-98c2-b9c3b3853292" targetNamespace="http://schemas.microsoft.com/office/2006/metadata/properties" ma:root="true" ma:fieldsID="fe3e6853971e77151b052fe1c6f91cda" ns2:_="" ns3:_="">
    <xsd:import namespace="61aedc05-8bbf-434c-bbc7-e3d54c982336"/>
    <xsd:import namespace="0e5e7261-dcd0-49eb-98c2-b9c3b38532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v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edc05-8bbf-434c-bbc7-e3d54c982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vu" ma:index="21" nillable="true" ma:displayName="vu" ma:default="1" ma:description="le fichier a été lu et compilé" ma:format="Dropdown" ma:internalName="vu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e7261-dcd0-49eb-98c2-b9c3b38532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u xmlns="61aedc05-8bbf-434c-bbc7-e3d54c982336">true</vu>
  </documentManagement>
</p:properties>
</file>

<file path=customXml/itemProps1.xml><?xml version="1.0" encoding="utf-8"?>
<ds:datastoreItem xmlns:ds="http://schemas.openxmlformats.org/officeDocument/2006/customXml" ds:itemID="{AD27F51F-D5F3-4291-A0C9-5CFDB15EF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edc05-8bbf-434c-bbc7-e3d54c982336"/>
    <ds:schemaRef ds:uri="0e5e7261-dcd0-49eb-98c2-b9c3b3853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479EA-BA93-4DC5-8916-C7C855DBA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04F68-7DEB-43D8-938B-97DD86AB3BD0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e5e7261-dcd0-49eb-98c2-b9c3b3853292"/>
    <ds:schemaRef ds:uri="http://schemas.microsoft.com/office/2006/documentManagement/types"/>
    <ds:schemaRef ds:uri="61aedc05-8bbf-434c-bbc7-e3d54c9823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Académie</Template>
  <TotalTime>65</TotalTime>
  <Words>489</Words>
  <Application>Microsoft Office PowerPoint</Application>
  <PresentationFormat>Affichage à l'écran (16:9)</PresentationFormat>
  <Paragraphs>81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Titillium Web</vt:lpstr>
      <vt:lpstr>Times New Roman</vt:lpstr>
      <vt:lpstr>Poppins ExtraBold</vt:lpstr>
      <vt:lpstr>Poppins</vt:lpstr>
      <vt:lpstr>Calibri</vt:lpstr>
      <vt:lpstr>Thème Académie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LASANCE DAPHNE</dc:creator>
  <cp:lastModifiedBy>Daphne Lasance</cp:lastModifiedBy>
  <cp:revision>359</cp:revision>
  <dcterms:modified xsi:type="dcterms:W3CDTF">2022-03-08T11:30:00Z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0x010100748FCEF46B9E184E8EBA4DF15DC9A656</vt:lpwstr>
  </property>
</Properties>
</file>