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5" r:id="rId10"/>
    <p:sldId id="266" r:id="rId11"/>
    <p:sldId id="263"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Georgia"/>
              </a:rPr>
              <a:t>Cliquez pour déplacer la diapo</a:t>
            </a:r>
          </a:p>
        </p:txBody>
      </p:sp>
      <p:sp>
        <p:nvSpPr>
          <p:cNvPr id="110"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111"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112"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113"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114"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2119A88-B36E-4555-9377-B0C2AE87E5EA}"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1143000" y="685800"/>
            <a:ext cx="4572000" cy="3429000"/>
          </a:xfrm>
          <a:prstGeom prst="rect">
            <a:avLst/>
          </a:prstGeom>
        </p:spPr>
      </p:sp>
      <p:sp>
        <p:nvSpPr>
          <p:cNvPr id="137" name="PlaceHolder 2"/>
          <p:cNvSpPr>
            <a:spLocks noGrp="1"/>
          </p:cNvSpPr>
          <p:nvPr>
            <p:ph type="body"/>
          </p:nvPr>
        </p:nvSpPr>
        <p:spPr>
          <a:xfrm>
            <a:off x="685800" y="4343400"/>
            <a:ext cx="5486040" cy="4114440"/>
          </a:xfrm>
          <a:prstGeom prst="rect">
            <a:avLst/>
          </a:prstGeom>
        </p:spPr>
        <p:txBody>
          <a:bodyPr>
            <a:noAutofit/>
          </a:bodyPr>
          <a:lstStyle/>
          <a:p>
            <a:pPr marL="216000" indent="-216000" algn="ctr">
              <a:lnSpc>
                <a:spcPct val="90000"/>
              </a:lnSpc>
            </a:pPr>
            <a:r>
              <a:rPr lang="fr-FR" sz="1200" b="0" strike="noStrike" spc="-1">
                <a:solidFill>
                  <a:srgbClr val="0000FF"/>
                </a:solidFill>
                <a:latin typeface="Calibri Light"/>
              </a:rPr>
              <a:t>  Thème déjà travaillé lors des JPC en juin 2021</a:t>
            </a:r>
            <a:endParaRPr lang="fr-FR" sz="1200" b="0" strike="noStrike" spc="-1">
              <a:latin typeface="Arial"/>
            </a:endParaRPr>
          </a:p>
          <a:p>
            <a:pPr marL="216000" indent="-216000" algn="ctr">
              <a:lnSpc>
                <a:spcPct val="90000"/>
              </a:lnSpc>
            </a:pPr>
            <a:r>
              <a:rPr lang="fr-FR" sz="1200" b="0" strike="noStrike" spc="-1">
                <a:solidFill>
                  <a:srgbClr val="0000FF"/>
                </a:solidFill>
                <a:latin typeface="Calibri Light"/>
              </a:rPr>
              <a:t>Thème présent dans le plan collège issu des 21 mesures du plan maths Villani-Torossian</a:t>
            </a:r>
            <a:endParaRPr lang="fr-FR" sz="1200" b="0" strike="noStrike" spc="-1">
              <a:latin typeface="Arial"/>
            </a:endParaRPr>
          </a:p>
          <a:p>
            <a:pPr marL="216000" indent="-216000" algn="ctr">
              <a:lnSpc>
                <a:spcPct val="90000"/>
              </a:lnSpc>
            </a:pPr>
            <a:r>
              <a:rPr lang="fr-FR" sz="1200" b="0" strike="noStrike" spc="-1">
                <a:solidFill>
                  <a:srgbClr val="0000FF"/>
                </a:solidFill>
                <a:latin typeface="Calibri Light"/>
              </a:rPr>
              <a:t>Distinguer oral et participation : la participation orale permet de favoriser une ambiance de classe vivante mais cela ne suffit pas, il faut dvper des compétences orales  </a:t>
            </a:r>
            <a:endParaRPr lang="fr-FR" sz="1200" b="0" strike="noStrike" spc="-1">
              <a:latin typeface="Arial"/>
            </a:endParaRPr>
          </a:p>
          <a:p>
            <a:pPr marL="216000" indent="-216000" algn="ctr">
              <a:lnSpc>
                <a:spcPct val="90000"/>
              </a:lnSpc>
            </a:pPr>
            <a:r>
              <a:rPr lang="fr-FR" sz="1200" b="0" strike="noStrike" spc="-1">
                <a:solidFill>
                  <a:srgbClr val="0000FF"/>
                </a:solidFill>
                <a:latin typeface="Calibri Light"/>
              </a:rPr>
              <a:t>Il ne s’agit pas d’un travail en plus, la pratique de l’oral doit nous permettre de gagner en efficacité dans nos pratiques, c’est un temps bénéfique pour les apprentissages (le passage par l’oral induit bcp plus d’explicitations et de reformulations permet de combler les difficultés à l’écrit donc temps gagné). De nbses situations propices au travail oral sont déjà mises en œuvre, ne pas tout réinventer mais plutôt de réinvestir ces situations, voire de les repenser, pour les rendre plus explicites et progressives. </a:t>
            </a:r>
            <a:endParaRPr lang="fr-FR" sz="1200" b="0" strike="noStrike" spc="-1">
              <a:latin typeface="Arial"/>
            </a:endParaRPr>
          </a:p>
          <a:p>
            <a:pPr marL="216000" indent="-216000" algn="ctr">
              <a:lnSpc>
                <a:spcPct val="90000"/>
              </a:lnSpc>
            </a:pPr>
            <a:r>
              <a:rPr lang="fr-FR" sz="1200" b="0" strike="noStrike" spc="-1">
                <a:solidFill>
                  <a:srgbClr val="0000FF"/>
                </a:solidFill>
                <a:latin typeface="Calibri Light"/>
              </a:rPr>
              <a:t>1</a:t>
            </a:r>
            <a:r>
              <a:rPr lang="fr-FR" sz="1200" b="0" strike="noStrike" spc="-1" baseline="30000">
                <a:solidFill>
                  <a:srgbClr val="0000FF"/>
                </a:solidFill>
                <a:latin typeface="Calibri Light"/>
              </a:rPr>
              <a:t>er</a:t>
            </a:r>
            <a:r>
              <a:rPr lang="fr-FR" sz="1200" b="0" strike="noStrike" spc="-1">
                <a:solidFill>
                  <a:srgbClr val="0000FF"/>
                </a:solidFill>
                <a:latin typeface="Calibri Light"/>
              </a:rPr>
              <a:t> temps : enjeux, constats, objectifs de formation pour les élèves </a:t>
            </a:r>
            <a:endParaRPr lang="fr-FR" sz="1200" b="0" strike="noStrike" spc="-1">
              <a:latin typeface="Arial"/>
            </a:endParaRPr>
          </a:p>
          <a:p>
            <a:pPr marL="216000" indent="-216000" algn="ctr">
              <a:lnSpc>
                <a:spcPct val="90000"/>
              </a:lnSpc>
            </a:pPr>
            <a:r>
              <a:rPr lang="fr-FR" sz="1200" b="0" strike="noStrike" spc="-1">
                <a:solidFill>
                  <a:srgbClr val="0000FF"/>
                </a:solidFill>
                <a:latin typeface="Calibri Light"/>
              </a:rPr>
              <a:t>2</a:t>
            </a:r>
            <a:r>
              <a:rPr lang="fr-FR" sz="1200" b="0" strike="noStrike" spc="-1" baseline="30000">
                <a:solidFill>
                  <a:srgbClr val="0000FF"/>
                </a:solidFill>
                <a:latin typeface="Calibri Light"/>
              </a:rPr>
              <a:t>ème</a:t>
            </a:r>
            <a:r>
              <a:rPr lang="fr-FR" sz="1200" b="0" strike="noStrike" spc="-1">
                <a:solidFill>
                  <a:srgbClr val="0000FF"/>
                </a:solidFill>
                <a:latin typeface="Calibri Light"/>
              </a:rPr>
              <a:t> temps : présentation des ressources </a:t>
            </a:r>
            <a:endParaRPr lang="fr-FR" sz="1200" b="0" strike="noStrike" spc="-1">
              <a:latin typeface="Arial"/>
            </a:endParaRPr>
          </a:p>
        </p:txBody>
      </p:sp>
      <p:sp>
        <p:nvSpPr>
          <p:cNvPr id="138"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BB0AEB63-84A6-4408-9391-120A1154760D}" type="slidenum">
              <a:rPr lang="fr-FR" sz="1200" b="0" strike="noStrike" spc="-1">
                <a:solidFill>
                  <a:srgbClr val="000000"/>
                </a:solidFill>
                <a:latin typeface="+mn-lt"/>
                <a:ea typeface="+mn-ea"/>
              </a:rPr>
              <a:t>1</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1143000" y="685800"/>
            <a:ext cx="4571640" cy="3428640"/>
          </a:xfrm>
          <a:prstGeom prst="rect">
            <a:avLst/>
          </a:prstGeom>
        </p:spPr>
      </p:sp>
      <p:sp>
        <p:nvSpPr>
          <p:cNvPr id="140" name="PlaceHolder 2"/>
          <p:cNvSpPr>
            <a:spLocks noGrp="1"/>
          </p:cNvSpPr>
          <p:nvPr>
            <p:ph type="body"/>
          </p:nvPr>
        </p:nvSpPr>
        <p:spPr>
          <a:xfrm>
            <a:off x="685800" y="4343400"/>
            <a:ext cx="5486040" cy="4114440"/>
          </a:xfrm>
          <a:prstGeom prst="rect">
            <a:avLst/>
          </a:prstGeom>
        </p:spPr>
        <p:txBody>
          <a:bodyPr>
            <a:noAutofit/>
          </a:bodyPr>
          <a:lstStyle/>
          <a:p>
            <a:pPr>
              <a:lnSpc>
                <a:spcPct val="100000"/>
              </a:lnSpc>
              <a:tabLst>
                <a:tab pos="0" algn="l"/>
              </a:tabLst>
            </a:pPr>
            <a:r>
              <a:rPr lang="fr-FR" sz="1200" b="0" strike="noStrike" spc="-1">
                <a:solidFill>
                  <a:srgbClr val="0000FF"/>
                </a:solidFill>
                <a:latin typeface="+mn-lt"/>
                <a:ea typeface="DejaVu Sans"/>
              </a:rPr>
              <a:t>Apprentissage : levier pour la compréhension, sollicite d’autres manières de penser propres à aider les élèves à co-construire les savoirs, permet aux élèves les plus fragiles de travailler de façon plus explicite. La verbalisation est un maillon essentiel dans la construction des notions mathématiques. Appui essentiel dans la prise en charge des difficultés.</a:t>
            </a:r>
            <a:endParaRPr lang="fr-FR" sz="1200" b="0" strike="noStrike" spc="-1">
              <a:latin typeface="Arial"/>
            </a:endParaRPr>
          </a:p>
          <a:p>
            <a:pPr>
              <a:lnSpc>
                <a:spcPct val="100000"/>
              </a:lnSpc>
              <a:tabLst>
                <a:tab pos="0" algn="l"/>
              </a:tabLst>
            </a:pPr>
            <a:endParaRPr lang="fr-FR" sz="1200" b="0" strike="noStrike" spc="-1">
              <a:latin typeface="Arial"/>
            </a:endParaRPr>
          </a:p>
          <a:p>
            <a:pPr>
              <a:lnSpc>
                <a:spcPct val="100000"/>
              </a:lnSpc>
              <a:tabLst>
                <a:tab pos="0" algn="l"/>
              </a:tabLst>
            </a:pPr>
            <a:r>
              <a:rPr lang="fr-FR" sz="1200" b="0" strike="noStrike" spc="-1">
                <a:solidFill>
                  <a:srgbClr val="0000FF"/>
                </a:solidFill>
                <a:latin typeface="+mn-lt"/>
                <a:ea typeface="DejaVu Sans"/>
              </a:rPr>
              <a:t>Enseignement : </a:t>
            </a:r>
            <a:r>
              <a:rPr lang="fr-FR" sz="1100" b="0" strike="noStrike" spc="-1">
                <a:solidFill>
                  <a:srgbClr val="0000FF"/>
                </a:solidFill>
                <a:latin typeface="+mn-lt"/>
                <a:ea typeface="DejaVu Sans"/>
              </a:rPr>
              <a:t>Puissant marqueur social, l’oral peut s’avérer discriminant. Pour certains élèves les pratiques langagières familiales sont éloignées de celles de l’école, permettre aux élèves de maîtriser les compétences orales constitue donc un des rôles de l’École</a:t>
            </a:r>
            <a:endParaRPr lang="fr-FR" sz="1100" b="0" strike="noStrike" spc="-1">
              <a:latin typeface="Arial"/>
            </a:endParaRPr>
          </a:p>
          <a:p>
            <a:pPr>
              <a:lnSpc>
                <a:spcPct val="100000"/>
              </a:lnSpc>
              <a:tabLst>
                <a:tab pos="0" algn="l"/>
              </a:tabLst>
            </a:pPr>
            <a:endParaRPr lang="fr-FR" sz="1100" b="0" strike="noStrike" spc="-1">
              <a:latin typeface="Arial"/>
            </a:endParaRPr>
          </a:p>
          <a:p>
            <a:pPr>
              <a:lnSpc>
                <a:spcPct val="100000"/>
              </a:lnSpc>
              <a:tabLst>
                <a:tab pos="0" algn="l"/>
              </a:tabLst>
            </a:pPr>
            <a:endParaRPr lang="fr-FR" sz="1100" b="0" strike="noStrike" spc="-1">
              <a:latin typeface="Arial"/>
            </a:endParaRPr>
          </a:p>
        </p:txBody>
      </p:sp>
      <p:sp>
        <p:nvSpPr>
          <p:cNvPr id="141"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2D9B3380-7000-4C17-A4C8-9333CAD45A54}" type="slidenum">
              <a:rPr lang="fr-FR" sz="1200" b="0" strike="noStrike" spc="-1">
                <a:solidFill>
                  <a:srgbClr val="000000"/>
                </a:solidFill>
                <a:latin typeface="+mn-lt"/>
                <a:ea typeface="+mn-ea"/>
              </a:rPr>
              <a:t>2</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noRot="1" noChangeAspect="1"/>
          </p:cNvSpPr>
          <p:nvPr>
            <p:ph type="sldImg"/>
          </p:nvPr>
        </p:nvSpPr>
        <p:spPr>
          <a:xfrm>
            <a:off x="1143000" y="685800"/>
            <a:ext cx="4571640" cy="3428640"/>
          </a:xfrm>
          <a:prstGeom prst="rect">
            <a:avLst/>
          </a:prstGeom>
        </p:spPr>
      </p:sp>
      <p:sp>
        <p:nvSpPr>
          <p:cNvPr id="143" name="PlaceHolder 2"/>
          <p:cNvSpPr>
            <a:spLocks noGrp="1"/>
          </p:cNvSpPr>
          <p:nvPr>
            <p:ph type="body"/>
          </p:nvPr>
        </p:nvSpPr>
        <p:spPr>
          <a:xfrm>
            <a:off x="685800" y="4343400"/>
            <a:ext cx="5486040" cy="4114440"/>
          </a:xfrm>
          <a:prstGeom prst="rect">
            <a:avLst/>
          </a:prstGeom>
        </p:spPr>
        <p:txBody>
          <a:bodyPr>
            <a:noAutofit/>
          </a:bodyPr>
          <a:lstStyle/>
          <a:p>
            <a:pPr marL="216000" indent="-216000">
              <a:lnSpc>
                <a:spcPct val="100000"/>
              </a:lnSpc>
            </a:pPr>
            <a:r>
              <a:rPr lang="fr-FR" sz="1200" b="0" strike="noStrike" spc="-1">
                <a:solidFill>
                  <a:srgbClr val="0000FF"/>
                </a:solidFill>
                <a:latin typeface="Arial"/>
                <a:ea typeface="DejaVu Sans"/>
              </a:rPr>
              <a:t>des réponses brèves, non argumentées, pas de phrases complètes, effet ping-pong entre le prof et l’élève, </a:t>
            </a:r>
            <a:endParaRPr lang="fr-FR" sz="1200" b="0" strike="noStrike" spc="-1">
              <a:latin typeface="Arial"/>
            </a:endParaRPr>
          </a:p>
          <a:p>
            <a:pPr>
              <a:lnSpc>
                <a:spcPct val="100000"/>
              </a:lnSpc>
              <a:tabLst>
                <a:tab pos="0" algn="l"/>
              </a:tabLst>
            </a:pPr>
            <a:r>
              <a:rPr lang="fr-FR" sz="1200" b="0" strike="noStrike" spc="-1">
                <a:solidFill>
                  <a:srgbClr val="0000FF"/>
                </a:solidFill>
                <a:latin typeface="Arial"/>
                <a:ea typeface="DejaVu Sans"/>
              </a:rPr>
              <a:t>certains monopolisent la parole, d’autres très réservés ne la demandent jamais, inégalités dues à la différence de maitrise du langage, du vocabulaire, certains parlent à voix très basse, différences dues aussi au contexte social.</a:t>
            </a:r>
            <a:endParaRPr lang="fr-FR" sz="1200" b="0" strike="noStrike" spc="-1">
              <a:latin typeface="Arial"/>
            </a:endParaRPr>
          </a:p>
          <a:p>
            <a:pPr>
              <a:lnSpc>
                <a:spcPct val="100000"/>
              </a:lnSpc>
              <a:tabLst>
                <a:tab pos="0" algn="l"/>
              </a:tabLst>
            </a:pPr>
            <a:endParaRPr lang="fr-FR" sz="1200" b="0" strike="noStrike" spc="-1">
              <a:latin typeface="Arial"/>
            </a:endParaRPr>
          </a:p>
          <a:p>
            <a:pPr>
              <a:lnSpc>
                <a:spcPct val="100000"/>
              </a:lnSpc>
              <a:tabLst>
                <a:tab pos="0" algn="l"/>
              </a:tabLst>
            </a:pPr>
            <a:endParaRPr lang="fr-FR" sz="1200" b="0" strike="noStrike" spc="-1">
              <a:latin typeface="Arial"/>
            </a:endParaRPr>
          </a:p>
        </p:txBody>
      </p:sp>
      <p:sp>
        <p:nvSpPr>
          <p:cNvPr id="144"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65439526-11FA-4077-93EC-9C72566D6895}" type="slidenum">
              <a:rPr lang="fr-FR" sz="1200" b="0" strike="noStrike" spc="-1">
                <a:solidFill>
                  <a:srgbClr val="000000"/>
                </a:solidFill>
                <a:latin typeface="+mn-lt"/>
                <a:ea typeface="+mn-ea"/>
              </a:rPr>
              <a:t>3</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1143000" y="685800"/>
            <a:ext cx="4571640" cy="3428640"/>
          </a:xfrm>
          <a:prstGeom prst="rect">
            <a:avLst/>
          </a:prstGeom>
        </p:spPr>
      </p:sp>
      <p:sp>
        <p:nvSpPr>
          <p:cNvPr id="146" name="PlaceHolder 2"/>
          <p:cNvSpPr>
            <a:spLocks noGrp="1"/>
          </p:cNvSpPr>
          <p:nvPr>
            <p:ph type="body"/>
          </p:nvPr>
        </p:nvSpPr>
        <p:spPr>
          <a:xfrm>
            <a:off x="685800" y="4343400"/>
            <a:ext cx="5486040" cy="4114440"/>
          </a:xfrm>
          <a:prstGeom prst="rect">
            <a:avLst/>
          </a:prstGeom>
        </p:spPr>
        <p:txBody>
          <a:bodyPr>
            <a:noAutofit/>
          </a:bodyPr>
          <a:lstStyle/>
          <a:p>
            <a:pPr>
              <a:lnSpc>
                <a:spcPct val="100000"/>
              </a:lnSpc>
              <a:tabLst>
                <a:tab pos="0" algn="l"/>
              </a:tabLst>
            </a:pPr>
            <a:r>
              <a:rPr lang="fr-FR" sz="1200" b="0" strike="noStrike" spc="-1">
                <a:solidFill>
                  <a:srgbClr val="0000FF"/>
                </a:solidFill>
                <a:latin typeface="Arial"/>
              </a:rPr>
              <a:t>statut qui doit être reconnu autant par les enseignants que les élèves</a:t>
            </a:r>
            <a:endParaRPr lang="fr-FR" sz="1200" b="0" strike="noStrike" spc="-1">
              <a:latin typeface="Arial"/>
            </a:endParaRPr>
          </a:p>
          <a:p>
            <a:pPr>
              <a:lnSpc>
                <a:spcPct val="100000"/>
              </a:lnSpc>
              <a:tabLst>
                <a:tab pos="0" algn="l"/>
              </a:tabLst>
            </a:pPr>
            <a:r>
              <a:rPr lang="fr-FR" sz="1200" b="0" strike="noStrike" spc="-1">
                <a:solidFill>
                  <a:srgbClr val="0000FF"/>
                </a:solidFill>
                <a:latin typeface="Arial"/>
              </a:rPr>
              <a:t>Écoute attentive : elle permet de détecter les erreurs de représentation et de les corriger, de prendre en charge les difficultés des élèves, prendre le temps de laisser l’élève s’exprimer : éviter de l’interrompre, le laisser aller au bout de son propos</a:t>
            </a:r>
            <a:endParaRPr lang="fr-FR" sz="1200" b="0" strike="noStrike" spc="-1">
              <a:latin typeface="Arial"/>
            </a:endParaRPr>
          </a:p>
          <a:p>
            <a:pPr>
              <a:lnSpc>
                <a:spcPct val="100000"/>
              </a:lnSpc>
              <a:tabLst>
                <a:tab pos="0" algn="l"/>
              </a:tabLst>
            </a:pPr>
            <a:r>
              <a:rPr lang="fr-FR" sz="1200" b="0" strike="noStrike" spc="-1">
                <a:solidFill>
                  <a:srgbClr val="0000FF"/>
                </a:solidFill>
                <a:latin typeface="Arial"/>
              </a:rPr>
              <a:t>Questions : les questions ouvertes permettent des échanges constructifs, ne pas induire les réponses ;</a:t>
            </a:r>
            <a:endParaRPr lang="fr-FR" sz="1200" b="0" strike="noStrike" spc="-1">
              <a:latin typeface="Arial"/>
            </a:endParaRPr>
          </a:p>
          <a:p>
            <a:pPr>
              <a:lnSpc>
                <a:spcPct val="100000"/>
              </a:lnSpc>
              <a:tabLst>
                <a:tab pos="0" algn="l"/>
              </a:tabLst>
            </a:pPr>
            <a:endParaRPr lang="fr-FR" sz="1200" b="0" strike="noStrike" spc="-1">
              <a:latin typeface="Arial"/>
            </a:endParaRPr>
          </a:p>
          <a:p>
            <a:pPr>
              <a:lnSpc>
                <a:spcPct val="100000"/>
              </a:lnSpc>
              <a:tabLst>
                <a:tab pos="0" algn="l"/>
              </a:tabLst>
            </a:pPr>
            <a:endParaRPr lang="fr-FR" sz="1200" b="0" strike="noStrike" spc="-1">
              <a:latin typeface="Arial"/>
            </a:endParaRPr>
          </a:p>
          <a:p>
            <a:pPr>
              <a:lnSpc>
                <a:spcPct val="100000"/>
              </a:lnSpc>
              <a:tabLst>
                <a:tab pos="0" algn="l"/>
              </a:tabLst>
            </a:pPr>
            <a:r>
              <a:rPr lang="fr-FR" sz="1200" b="0" strike="noStrike" spc="-1">
                <a:solidFill>
                  <a:srgbClr val="0000FF"/>
                </a:solidFill>
                <a:latin typeface="Arial"/>
              </a:rPr>
              <a:t> </a:t>
            </a:r>
            <a:endParaRPr lang="fr-FR" sz="1200" b="0" strike="noStrike" spc="-1">
              <a:latin typeface="Arial"/>
            </a:endParaRPr>
          </a:p>
          <a:p>
            <a:pPr>
              <a:lnSpc>
                <a:spcPct val="100000"/>
              </a:lnSpc>
              <a:tabLst>
                <a:tab pos="0" algn="l"/>
              </a:tabLst>
            </a:pPr>
            <a:endParaRPr lang="fr-FR" sz="1200" b="0" strike="noStrike" spc="-1">
              <a:latin typeface="Arial"/>
            </a:endParaRPr>
          </a:p>
        </p:txBody>
      </p:sp>
      <p:sp>
        <p:nvSpPr>
          <p:cNvPr id="147"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83DCA724-5249-40F5-8BD0-FDB5B4A8F407}" type="slidenum">
              <a:rPr lang="fr-FR" sz="1200" b="0" strike="noStrike" spc="-1">
                <a:solidFill>
                  <a:srgbClr val="000000"/>
                </a:solidFill>
                <a:latin typeface="+mn-lt"/>
                <a:ea typeface="+mn-ea"/>
              </a:rPr>
              <a:t>4</a:t>
            </a:fld>
            <a:endParaRPr lang="fr-F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noRot="1" noChangeAspect="1"/>
          </p:cNvSpPr>
          <p:nvPr>
            <p:ph type="sldImg"/>
          </p:nvPr>
        </p:nvSpPr>
        <p:spPr>
          <a:xfrm>
            <a:off x="1143000" y="685800"/>
            <a:ext cx="4572000" cy="3429000"/>
          </a:xfrm>
          <a:prstGeom prst="rect">
            <a:avLst/>
          </a:prstGeom>
        </p:spPr>
      </p:sp>
      <p:sp>
        <p:nvSpPr>
          <p:cNvPr id="149" name="PlaceHolder 2"/>
          <p:cNvSpPr>
            <a:spLocks noGrp="1"/>
          </p:cNvSpPr>
          <p:nvPr>
            <p:ph type="body"/>
          </p:nvPr>
        </p:nvSpPr>
        <p:spPr>
          <a:xfrm>
            <a:off x="685800" y="4343400"/>
            <a:ext cx="5486040" cy="4114440"/>
          </a:xfrm>
          <a:prstGeom prst="rect">
            <a:avLst/>
          </a:prstGeom>
        </p:spPr>
        <p:txBody>
          <a:bodyPr>
            <a:noAutofit/>
          </a:bodyPr>
          <a:lstStyle/>
          <a:p>
            <a:pPr>
              <a:lnSpc>
                <a:spcPct val="100000"/>
              </a:lnSpc>
              <a:tabLst>
                <a:tab pos="0" algn="l"/>
              </a:tabLst>
            </a:pPr>
            <a:r>
              <a:rPr lang="fr-FR" sz="1200" b="0" strike="noStrike" spc="-1">
                <a:solidFill>
                  <a:srgbClr val="0000FF"/>
                </a:solidFill>
                <a:latin typeface="Arial"/>
                <a:ea typeface="DejaVu Sans"/>
              </a:rPr>
              <a:t>Formation du citoyen</a:t>
            </a:r>
            <a:endParaRPr lang="fr-FR" sz="1200" b="0" strike="noStrike" spc="-1">
              <a:latin typeface="Arial"/>
            </a:endParaRPr>
          </a:p>
          <a:p>
            <a:pPr>
              <a:lnSpc>
                <a:spcPct val="100000"/>
              </a:lnSpc>
              <a:tabLst>
                <a:tab pos="0" algn="l"/>
              </a:tabLst>
            </a:pPr>
            <a:r>
              <a:rPr lang="fr-FR" sz="1200" b="0" strike="noStrike" spc="-1">
                <a:solidFill>
                  <a:srgbClr val="0000FF"/>
                </a:solidFill>
                <a:latin typeface="Arial"/>
                <a:ea typeface="DejaVu Sans"/>
              </a:rPr>
              <a:t>L’épreuve orale au DNB, le grand oral ou la présentation du chef d’œuvre en série professionnelle  jalonnent la scolarité des élèves.</a:t>
            </a:r>
            <a:endParaRPr lang="fr-FR" sz="1200" b="0" strike="noStrike" spc="-1">
              <a:latin typeface="Arial"/>
            </a:endParaRPr>
          </a:p>
          <a:p>
            <a:pPr>
              <a:lnSpc>
                <a:spcPct val="100000"/>
              </a:lnSpc>
              <a:tabLst>
                <a:tab pos="0" algn="l"/>
              </a:tabLst>
            </a:pPr>
            <a:endParaRPr lang="fr-FR" sz="1200" b="0" strike="noStrike" spc="-1">
              <a:latin typeface="Arial"/>
            </a:endParaRPr>
          </a:p>
        </p:txBody>
      </p:sp>
      <p:sp>
        <p:nvSpPr>
          <p:cNvPr id="150"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BCA62AB1-EBD9-485C-B79A-906AFBE31420}" type="slidenum">
              <a:rPr lang="fr-FR" sz="1200" b="0" strike="noStrike" spc="-1">
                <a:solidFill>
                  <a:srgbClr val="000000"/>
                </a:solidFill>
                <a:latin typeface="+mn-lt"/>
                <a:ea typeface="+mn-ea"/>
              </a:rPr>
              <a:t>6</a:t>
            </a:fld>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noRot="1" noChangeAspect="1"/>
          </p:cNvSpPr>
          <p:nvPr>
            <p:ph type="sldImg"/>
          </p:nvPr>
        </p:nvSpPr>
        <p:spPr>
          <a:xfrm>
            <a:off x="1143000" y="685800"/>
            <a:ext cx="4572000" cy="3429000"/>
          </a:xfrm>
          <a:prstGeom prst="rect">
            <a:avLst/>
          </a:prstGeom>
        </p:spPr>
      </p:sp>
      <p:sp>
        <p:nvSpPr>
          <p:cNvPr id="152" name="PlaceHolder 2"/>
          <p:cNvSpPr>
            <a:spLocks noGrp="1"/>
          </p:cNvSpPr>
          <p:nvPr>
            <p:ph type="body"/>
          </p:nvPr>
        </p:nvSpPr>
        <p:spPr>
          <a:xfrm>
            <a:off x="685800" y="4343400"/>
            <a:ext cx="5486040" cy="4114440"/>
          </a:xfrm>
          <a:prstGeom prst="rect">
            <a:avLst/>
          </a:prstGeom>
        </p:spPr>
        <p:txBody>
          <a:bodyPr>
            <a:noAutofit/>
          </a:bodyPr>
          <a:lstStyle/>
          <a:p>
            <a:pPr marL="343080" indent="-341280">
              <a:lnSpc>
                <a:spcPct val="107000"/>
              </a:lnSpc>
              <a:spcBef>
                <a:spcPts val="499"/>
              </a:spcBef>
              <a:spcAft>
                <a:spcPts val="794"/>
              </a:spcAft>
              <a:buClr>
                <a:srgbClr val="000000"/>
              </a:buClr>
              <a:buFont typeface="Symbol"/>
              <a:buChar char=""/>
              <a:tabLst>
                <a:tab pos="457200" algn="l"/>
              </a:tabLst>
            </a:pPr>
            <a:r>
              <a:rPr lang="fr-FR" sz="9600" b="0" strike="noStrike" spc="-1">
                <a:solidFill>
                  <a:srgbClr val="000000"/>
                </a:solidFill>
                <a:latin typeface="+mn-lt"/>
                <a:ea typeface="Times New Roman"/>
              </a:rPr>
              <a:t>L</a:t>
            </a:r>
            <a:r>
              <a:rPr lang="fr-FR" sz="9600" b="0" strike="noStrike" spc="-1">
                <a:solidFill>
                  <a:srgbClr val="0000FF"/>
                </a:solidFill>
                <a:latin typeface="+mn-lt"/>
                <a:ea typeface="Times New Roman"/>
              </a:rPr>
              <a:t>es rituels (oral spontané) : automatismes, QF , bilan de savoirs , synthèse de séances Reformulation des consignes </a:t>
            </a:r>
            <a:endParaRPr lang="fr-FR" sz="9600" b="0" strike="noStrike" spc="-1">
              <a:latin typeface="Arial"/>
            </a:endParaRPr>
          </a:p>
          <a:p>
            <a:pPr>
              <a:lnSpc>
                <a:spcPct val="107000"/>
              </a:lnSpc>
              <a:spcBef>
                <a:spcPts val="499"/>
              </a:spcBef>
              <a:spcAft>
                <a:spcPts val="794"/>
              </a:spcAft>
              <a:tabLst>
                <a:tab pos="457200" algn="l"/>
              </a:tabLst>
            </a:pPr>
            <a:endParaRPr lang="fr-FR" sz="9600" b="0" strike="noStrike" spc="-1">
              <a:latin typeface="Arial"/>
            </a:endParaRPr>
          </a:p>
          <a:p>
            <a:pPr marL="343080" indent="-341280">
              <a:lnSpc>
                <a:spcPct val="107000"/>
              </a:lnSpc>
              <a:spcBef>
                <a:spcPts val="499"/>
              </a:spcBef>
              <a:spcAft>
                <a:spcPts val="794"/>
              </a:spcAft>
              <a:buClr>
                <a:srgbClr val="000000"/>
              </a:buClr>
              <a:buFont typeface="Symbol"/>
              <a:buChar char=""/>
              <a:tabLst>
                <a:tab pos="457200" algn="l"/>
              </a:tabLst>
            </a:pPr>
            <a:r>
              <a:rPr lang="fr-FR" sz="9600" b="0" strike="noStrike" spc="-1">
                <a:solidFill>
                  <a:srgbClr val="0000FF"/>
                </a:solidFill>
                <a:latin typeface="+mn-lt"/>
                <a:ea typeface="Times New Roman"/>
              </a:rPr>
              <a:t>Activités coopératives </a:t>
            </a:r>
            <a:r>
              <a:rPr lang="fr-FR" sz="9600" b="0" strike="noStrike" spc="-1">
                <a:solidFill>
                  <a:srgbClr val="0000FF"/>
                </a:solidFill>
                <a:latin typeface="Times New Roman"/>
                <a:ea typeface="Times New Roman"/>
              </a:rPr>
              <a:t> : travail en groupe lors de situation pbs </a:t>
            </a:r>
            <a:r>
              <a:rPr lang="fr-FR" sz="9600" b="0" strike="noStrike" spc="-1">
                <a:solidFill>
                  <a:srgbClr val="0000FF"/>
                </a:solidFill>
                <a:latin typeface="+mn-lt"/>
                <a:ea typeface="Times New Roman"/>
              </a:rPr>
              <a:t>/ Tutorat entre élèves / Débat dans la classe - question ouverte (premier sondage / argumentation / deuxième sondage) </a:t>
            </a:r>
            <a:endParaRPr lang="fr-FR" sz="9600" b="0" strike="noStrike" spc="-1">
              <a:latin typeface="Arial"/>
            </a:endParaRPr>
          </a:p>
          <a:p>
            <a:pPr>
              <a:lnSpc>
                <a:spcPct val="107000"/>
              </a:lnSpc>
              <a:spcBef>
                <a:spcPts val="499"/>
              </a:spcBef>
              <a:spcAft>
                <a:spcPts val="794"/>
              </a:spcAft>
              <a:tabLst>
                <a:tab pos="457200" algn="l"/>
              </a:tabLst>
            </a:pPr>
            <a:endParaRPr lang="fr-FR" sz="9600" b="0" strike="noStrike" spc="-1">
              <a:latin typeface="Arial"/>
            </a:endParaRPr>
          </a:p>
          <a:p>
            <a:pPr>
              <a:lnSpc>
                <a:spcPct val="107000"/>
              </a:lnSpc>
              <a:spcBef>
                <a:spcPts val="499"/>
              </a:spcBef>
              <a:spcAft>
                <a:spcPts val="794"/>
              </a:spcAft>
              <a:tabLst>
                <a:tab pos="457200" algn="l"/>
              </a:tabLst>
            </a:pPr>
            <a:endParaRPr lang="fr-FR" sz="9600" b="0" strike="noStrike" spc="-1">
              <a:latin typeface="Arial"/>
            </a:endParaRPr>
          </a:p>
          <a:p>
            <a:pPr marL="343080" indent="-341280">
              <a:lnSpc>
                <a:spcPct val="107000"/>
              </a:lnSpc>
              <a:spcBef>
                <a:spcPts val="499"/>
              </a:spcBef>
              <a:spcAft>
                <a:spcPts val="794"/>
              </a:spcAft>
              <a:buClr>
                <a:srgbClr val="000000"/>
              </a:buClr>
              <a:buFont typeface="Symbol"/>
              <a:buChar char=""/>
              <a:tabLst>
                <a:tab pos="457200" algn="l"/>
              </a:tabLst>
            </a:pPr>
            <a:r>
              <a:rPr lang="fr-FR" sz="9600" b="0" strike="noStrike" spc="-1">
                <a:solidFill>
                  <a:srgbClr val="0000FF"/>
                </a:solidFill>
                <a:latin typeface="+mn-lt"/>
                <a:ea typeface="Times New Roman"/>
              </a:rPr>
              <a:t>Projets : Présentation d’un exercice / narration de recherche /devoir maison enregistrement audio pour le prof ou présentation devant la classe/ support projeté avec visualiseur, l’élève commente son travail/ synthèse de séquences relever les essentiels </a:t>
            </a:r>
            <a:r>
              <a:rPr lang="fr-FR" sz="9600" b="0" strike="noStrike" spc="-1">
                <a:solidFill>
                  <a:srgbClr val="0000FF"/>
                </a:solidFill>
                <a:latin typeface="Times New Roman"/>
                <a:ea typeface="Times New Roman"/>
              </a:rPr>
              <a:t>avec éventuellement un support (carte mentale, diaporama, fiche support…). Les élèves peuvent poser des questions à la fin. </a:t>
            </a:r>
            <a:r>
              <a:rPr lang="fr-FR" sz="9600" b="0" strike="noStrike" spc="-1">
                <a:solidFill>
                  <a:srgbClr val="0000FF"/>
                </a:solidFill>
                <a:latin typeface="+mn-lt"/>
                <a:ea typeface="+mn-ea"/>
              </a:rPr>
              <a:t>/ </a:t>
            </a:r>
            <a:r>
              <a:rPr lang="fr-FR" sz="9600" b="0" strike="noStrike" spc="-1">
                <a:solidFill>
                  <a:srgbClr val="0000FF"/>
                </a:solidFill>
                <a:latin typeface="+mn-lt"/>
                <a:ea typeface="Times New Roman"/>
              </a:rPr>
              <a:t>Exposés attention à ne pas confondre avec un écrit oralisé</a:t>
            </a:r>
            <a:endParaRPr lang="fr-FR" sz="9600" b="0" strike="noStrike" spc="-1">
              <a:latin typeface="Arial"/>
            </a:endParaRPr>
          </a:p>
          <a:p>
            <a:pPr>
              <a:lnSpc>
                <a:spcPct val="107000"/>
              </a:lnSpc>
              <a:spcBef>
                <a:spcPts val="499"/>
              </a:spcBef>
              <a:spcAft>
                <a:spcPts val="794"/>
              </a:spcAft>
              <a:tabLst>
                <a:tab pos="457200" algn="l"/>
              </a:tabLst>
            </a:pPr>
            <a:endParaRPr lang="fr-FR" sz="9600" b="0" strike="noStrike" spc="-1">
              <a:latin typeface="Arial"/>
            </a:endParaRPr>
          </a:p>
          <a:p>
            <a:pPr>
              <a:lnSpc>
                <a:spcPct val="100000"/>
              </a:lnSpc>
              <a:tabLst>
                <a:tab pos="457200" algn="l"/>
              </a:tabLst>
            </a:pPr>
            <a:endParaRPr lang="fr-FR" sz="9600" b="0" strike="noStrike" spc="-1">
              <a:latin typeface="Arial"/>
            </a:endParaRPr>
          </a:p>
        </p:txBody>
      </p:sp>
      <p:sp>
        <p:nvSpPr>
          <p:cNvPr id="153"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46CDFBF4-7FFD-4872-A0CC-7EB3D33B4F8E}" type="slidenum">
              <a:rPr lang="fr-FR" sz="1200" b="0" strike="noStrike" spc="-1">
                <a:solidFill>
                  <a:srgbClr val="000000"/>
                </a:solidFill>
                <a:latin typeface="+mn-lt"/>
                <a:ea typeface="+mn-ea"/>
              </a:rPr>
              <a:t>7</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1143000" y="685800"/>
            <a:ext cx="4571640" cy="3428640"/>
          </a:xfrm>
          <a:prstGeom prst="rect">
            <a:avLst/>
          </a:prstGeom>
        </p:spPr>
      </p:sp>
      <p:sp>
        <p:nvSpPr>
          <p:cNvPr id="155" name="PlaceHolder 2"/>
          <p:cNvSpPr>
            <a:spLocks noGrp="1"/>
          </p:cNvSpPr>
          <p:nvPr>
            <p:ph type="body"/>
          </p:nvPr>
        </p:nvSpPr>
        <p:spPr>
          <a:xfrm>
            <a:off x="685800" y="4343400"/>
            <a:ext cx="5486040" cy="4114440"/>
          </a:xfrm>
          <a:prstGeom prst="rect">
            <a:avLst/>
          </a:prstGeom>
        </p:spPr>
        <p:txBody>
          <a:bodyPr>
            <a:noAutofit/>
          </a:bodyPr>
          <a:lstStyle/>
          <a:p>
            <a:pPr>
              <a:lnSpc>
                <a:spcPct val="100000"/>
              </a:lnSpc>
              <a:tabLst>
                <a:tab pos="0" algn="l"/>
              </a:tabLst>
            </a:pPr>
            <a:r>
              <a:rPr lang="fr-FR" sz="2000" b="0" strike="noStrike" spc="-1">
                <a:latin typeface="Arial"/>
              </a:rPr>
              <a:t>JPC juin 21 : pratiques existantes, choix illustrés, évaluation </a:t>
            </a:r>
          </a:p>
          <a:p>
            <a:pPr>
              <a:lnSpc>
                <a:spcPct val="100000"/>
              </a:lnSpc>
              <a:tabLst>
                <a:tab pos="0" algn="l"/>
              </a:tabLst>
            </a:pPr>
            <a:r>
              <a:rPr lang="fr-FR" sz="2000" b="0" strike="noStrike" spc="-1">
                <a:latin typeface="Arial"/>
              </a:rPr>
              <a:t>Pratiques orales Eduscol : : posture de l’enseignant , des élèves </a:t>
            </a:r>
          </a:p>
          <a:p>
            <a:pPr>
              <a:lnSpc>
                <a:spcPct val="100000"/>
              </a:lnSpc>
              <a:tabLst>
                <a:tab pos="0" algn="l"/>
              </a:tabLst>
            </a:pPr>
            <a:r>
              <a:rPr lang="fr-FR" sz="2000" b="0" strike="noStrike" spc="-1">
                <a:latin typeface="Arial"/>
              </a:rPr>
              <a:t>Lille-Amiens : : exemples de pratiques dans la classe et en dehors de la classe+ évaluation des compétences orales</a:t>
            </a:r>
          </a:p>
          <a:p>
            <a:pPr>
              <a:lnSpc>
                <a:spcPct val="100000"/>
              </a:lnSpc>
              <a:tabLst>
                <a:tab pos="0" algn="l"/>
              </a:tabLst>
            </a:pPr>
            <a:r>
              <a:rPr lang="fr-FR" sz="2000" b="0" strike="noStrike" spc="-1">
                <a:latin typeface="Arial"/>
              </a:rPr>
              <a:t>Nantes : évaluation </a:t>
            </a:r>
          </a:p>
          <a:p>
            <a:pPr>
              <a:lnSpc>
                <a:spcPct val="100000"/>
              </a:lnSpc>
              <a:tabLst>
                <a:tab pos="0" algn="l"/>
              </a:tabLst>
            </a:pPr>
            <a:endParaRPr lang="fr-FR" sz="2000" b="0" strike="noStrike" spc="-1">
              <a:latin typeface="Arial"/>
            </a:endParaRPr>
          </a:p>
          <a:p>
            <a:pPr>
              <a:lnSpc>
                <a:spcPct val="100000"/>
              </a:lnSpc>
              <a:tabLst>
                <a:tab pos="0" algn="l"/>
              </a:tabLst>
            </a:pPr>
            <a:endParaRPr lang="fr-FR" sz="2000" b="0" strike="noStrike" spc="-1">
              <a:latin typeface="Arial"/>
            </a:endParaRPr>
          </a:p>
          <a:p>
            <a:pPr>
              <a:lnSpc>
                <a:spcPct val="100000"/>
              </a:lnSpc>
              <a:tabLst>
                <a:tab pos="0" algn="l"/>
              </a:tabLst>
            </a:pPr>
            <a:endParaRPr lang="fr-FR" sz="2000" b="0" strike="noStrike" spc="-1">
              <a:latin typeface="Arial"/>
            </a:endParaRPr>
          </a:p>
          <a:p>
            <a:pPr>
              <a:lnSpc>
                <a:spcPct val="100000"/>
              </a:lnSpc>
              <a:tabLst>
                <a:tab pos="0" algn="l"/>
              </a:tabLst>
            </a:pPr>
            <a:endParaRPr lang="fr-FR" sz="2000" b="0" strike="noStrike" spc="-1">
              <a:latin typeface="Arial"/>
            </a:endParaRPr>
          </a:p>
          <a:p>
            <a:pPr>
              <a:lnSpc>
                <a:spcPct val="100000"/>
              </a:lnSpc>
              <a:tabLst>
                <a:tab pos="0" algn="l"/>
              </a:tabLst>
            </a:pPr>
            <a:endParaRPr lang="fr-FR" sz="2000" b="0" strike="noStrike" spc="-1">
              <a:latin typeface="Arial"/>
            </a:endParaRPr>
          </a:p>
        </p:txBody>
      </p:sp>
      <p:sp>
        <p:nvSpPr>
          <p:cNvPr id="156"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AB59CFC2-BED5-46BD-B037-84B9E781158B}" type="slidenum">
              <a:rPr lang="fr-FR" sz="1200" b="0" strike="noStrike" spc="-1">
                <a:solidFill>
                  <a:srgbClr val="000000"/>
                </a:solidFill>
                <a:latin typeface="+mn-lt"/>
                <a:ea typeface="+mn-ea"/>
              </a:rPr>
              <a:t>10</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45" name="PlaceHolder 2"/>
          <p:cNvSpPr>
            <a:spLocks noGrp="1"/>
          </p:cNvSpPr>
          <p:nvPr>
            <p:ph type="body"/>
          </p:nvPr>
        </p:nvSpPr>
        <p:spPr>
          <a:xfrm>
            <a:off x="301680" y="152712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46" name="PlaceHolder 3"/>
          <p:cNvSpPr>
            <a:spLocks noGrp="1"/>
          </p:cNvSpPr>
          <p:nvPr>
            <p:ph type="body"/>
          </p:nvPr>
        </p:nvSpPr>
        <p:spPr>
          <a:xfrm>
            <a:off x="301680" y="391536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48"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49"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0" name="PlaceHolder 4"/>
          <p:cNvSpPr>
            <a:spLocks noGrp="1"/>
          </p:cNvSpPr>
          <p:nvPr>
            <p:ph type="body"/>
          </p:nvPr>
        </p:nvSpPr>
        <p:spPr>
          <a:xfrm>
            <a:off x="30168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1" name="PlaceHolder 5"/>
          <p:cNvSpPr>
            <a:spLocks noGrp="1"/>
          </p:cNvSpPr>
          <p:nvPr>
            <p:ph type="body"/>
          </p:nvPr>
        </p:nvSpPr>
        <p:spPr>
          <a:xfrm>
            <a:off x="465912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53" name="PlaceHolder 2"/>
          <p:cNvSpPr>
            <a:spLocks noGrp="1"/>
          </p:cNvSpPr>
          <p:nvPr>
            <p:ph type="body"/>
          </p:nvPr>
        </p:nvSpPr>
        <p:spPr>
          <a:xfrm>
            <a:off x="30168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4" name="PlaceHolder 3"/>
          <p:cNvSpPr>
            <a:spLocks noGrp="1"/>
          </p:cNvSpPr>
          <p:nvPr>
            <p:ph type="body"/>
          </p:nvPr>
        </p:nvSpPr>
        <p:spPr>
          <a:xfrm>
            <a:off x="317664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5" name="PlaceHolder 4"/>
          <p:cNvSpPr>
            <a:spLocks noGrp="1"/>
          </p:cNvSpPr>
          <p:nvPr>
            <p:ph type="body"/>
          </p:nvPr>
        </p:nvSpPr>
        <p:spPr>
          <a:xfrm>
            <a:off x="605196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6" name="PlaceHolder 5"/>
          <p:cNvSpPr>
            <a:spLocks noGrp="1"/>
          </p:cNvSpPr>
          <p:nvPr>
            <p:ph type="body"/>
          </p:nvPr>
        </p:nvSpPr>
        <p:spPr>
          <a:xfrm>
            <a:off x="30168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7" name="PlaceHolder 6"/>
          <p:cNvSpPr>
            <a:spLocks noGrp="1"/>
          </p:cNvSpPr>
          <p:nvPr>
            <p:ph type="body"/>
          </p:nvPr>
        </p:nvSpPr>
        <p:spPr>
          <a:xfrm>
            <a:off x="317664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58" name="PlaceHolder 7"/>
          <p:cNvSpPr>
            <a:spLocks noGrp="1"/>
          </p:cNvSpPr>
          <p:nvPr>
            <p:ph type="body"/>
          </p:nvPr>
        </p:nvSpPr>
        <p:spPr>
          <a:xfrm>
            <a:off x="605196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74" name="PlaceHolder 2"/>
          <p:cNvSpPr>
            <a:spLocks noGrp="1"/>
          </p:cNvSpPr>
          <p:nvPr>
            <p:ph type="subTitle"/>
          </p:nvPr>
        </p:nvSpPr>
        <p:spPr>
          <a:xfrm>
            <a:off x="301680" y="1527120"/>
            <a:ext cx="8503560" cy="4571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76" name="PlaceHolder 2"/>
          <p:cNvSpPr>
            <a:spLocks noGrp="1"/>
          </p:cNvSpPr>
          <p:nvPr>
            <p:ph type="body"/>
          </p:nvPr>
        </p:nvSpPr>
        <p:spPr>
          <a:xfrm>
            <a:off x="301680" y="1527120"/>
            <a:ext cx="8503560" cy="457164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78" name="PlaceHolder 2"/>
          <p:cNvSpPr>
            <a:spLocks noGrp="1"/>
          </p:cNvSpPr>
          <p:nvPr>
            <p:ph type="body"/>
          </p:nvPr>
        </p:nvSpPr>
        <p:spPr>
          <a:xfrm>
            <a:off x="30168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79" name="PlaceHolder 3"/>
          <p:cNvSpPr>
            <a:spLocks noGrp="1"/>
          </p:cNvSpPr>
          <p:nvPr>
            <p:ph type="body"/>
          </p:nvPr>
        </p:nvSpPr>
        <p:spPr>
          <a:xfrm>
            <a:off x="465912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301680" y="228600"/>
            <a:ext cx="8534160" cy="351720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83"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84" name="PlaceHolder 3"/>
          <p:cNvSpPr>
            <a:spLocks noGrp="1"/>
          </p:cNvSpPr>
          <p:nvPr>
            <p:ph type="body"/>
          </p:nvPr>
        </p:nvSpPr>
        <p:spPr>
          <a:xfrm>
            <a:off x="465912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85" name="PlaceHolder 4"/>
          <p:cNvSpPr>
            <a:spLocks noGrp="1"/>
          </p:cNvSpPr>
          <p:nvPr>
            <p:ph type="body"/>
          </p:nvPr>
        </p:nvSpPr>
        <p:spPr>
          <a:xfrm>
            <a:off x="30168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24" name="PlaceHolder 2"/>
          <p:cNvSpPr>
            <a:spLocks noGrp="1"/>
          </p:cNvSpPr>
          <p:nvPr>
            <p:ph type="subTitle"/>
          </p:nvPr>
        </p:nvSpPr>
        <p:spPr>
          <a:xfrm>
            <a:off x="301680" y="1527120"/>
            <a:ext cx="8503560" cy="4571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87" name="PlaceHolder 2"/>
          <p:cNvSpPr>
            <a:spLocks noGrp="1"/>
          </p:cNvSpPr>
          <p:nvPr>
            <p:ph type="body"/>
          </p:nvPr>
        </p:nvSpPr>
        <p:spPr>
          <a:xfrm>
            <a:off x="30168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88"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89" name="PlaceHolder 4"/>
          <p:cNvSpPr>
            <a:spLocks noGrp="1"/>
          </p:cNvSpPr>
          <p:nvPr>
            <p:ph type="body"/>
          </p:nvPr>
        </p:nvSpPr>
        <p:spPr>
          <a:xfrm>
            <a:off x="465912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91"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92"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93" name="PlaceHolder 4"/>
          <p:cNvSpPr>
            <a:spLocks noGrp="1"/>
          </p:cNvSpPr>
          <p:nvPr>
            <p:ph type="body"/>
          </p:nvPr>
        </p:nvSpPr>
        <p:spPr>
          <a:xfrm>
            <a:off x="301680" y="391536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95" name="PlaceHolder 2"/>
          <p:cNvSpPr>
            <a:spLocks noGrp="1"/>
          </p:cNvSpPr>
          <p:nvPr>
            <p:ph type="body"/>
          </p:nvPr>
        </p:nvSpPr>
        <p:spPr>
          <a:xfrm>
            <a:off x="301680" y="152712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96" name="PlaceHolder 3"/>
          <p:cNvSpPr>
            <a:spLocks noGrp="1"/>
          </p:cNvSpPr>
          <p:nvPr>
            <p:ph type="body"/>
          </p:nvPr>
        </p:nvSpPr>
        <p:spPr>
          <a:xfrm>
            <a:off x="301680" y="391536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98"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99"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0" name="PlaceHolder 4"/>
          <p:cNvSpPr>
            <a:spLocks noGrp="1"/>
          </p:cNvSpPr>
          <p:nvPr>
            <p:ph type="body"/>
          </p:nvPr>
        </p:nvSpPr>
        <p:spPr>
          <a:xfrm>
            <a:off x="30168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1" name="PlaceHolder 5"/>
          <p:cNvSpPr>
            <a:spLocks noGrp="1"/>
          </p:cNvSpPr>
          <p:nvPr>
            <p:ph type="body"/>
          </p:nvPr>
        </p:nvSpPr>
        <p:spPr>
          <a:xfrm>
            <a:off x="465912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103" name="PlaceHolder 2"/>
          <p:cNvSpPr>
            <a:spLocks noGrp="1"/>
          </p:cNvSpPr>
          <p:nvPr>
            <p:ph type="body"/>
          </p:nvPr>
        </p:nvSpPr>
        <p:spPr>
          <a:xfrm>
            <a:off x="30168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4" name="PlaceHolder 3"/>
          <p:cNvSpPr>
            <a:spLocks noGrp="1"/>
          </p:cNvSpPr>
          <p:nvPr>
            <p:ph type="body"/>
          </p:nvPr>
        </p:nvSpPr>
        <p:spPr>
          <a:xfrm>
            <a:off x="317664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5" name="PlaceHolder 4"/>
          <p:cNvSpPr>
            <a:spLocks noGrp="1"/>
          </p:cNvSpPr>
          <p:nvPr>
            <p:ph type="body"/>
          </p:nvPr>
        </p:nvSpPr>
        <p:spPr>
          <a:xfrm>
            <a:off x="6051960" y="152712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6" name="PlaceHolder 5"/>
          <p:cNvSpPr>
            <a:spLocks noGrp="1"/>
          </p:cNvSpPr>
          <p:nvPr>
            <p:ph type="body"/>
          </p:nvPr>
        </p:nvSpPr>
        <p:spPr>
          <a:xfrm>
            <a:off x="30168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7" name="PlaceHolder 6"/>
          <p:cNvSpPr>
            <a:spLocks noGrp="1"/>
          </p:cNvSpPr>
          <p:nvPr>
            <p:ph type="body"/>
          </p:nvPr>
        </p:nvSpPr>
        <p:spPr>
          <a:xfrm>
            <a:off x="317664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108" name="PlaceHolder 7"/>
          <p:cNvSpPr>
            <a:spLocks noGrp="1"/>
          </p:cNvSpPr>
          <p:nvPr>
            <p:ph type="body"/>
          </p:nvPr>
        </p:nvSpPr>
        <p:spPr>
          <a:xfrm>
            <a:off x="6051960" y="3915360"/>
            <a:ext cx="273780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26" name="PlaceHolder 2"/>
          <p:cNvSpPr>
            <a:spLocks noGrp="1"/>
          </p:cNvSpPr>
          <p:nvPr>
            <p:ph type="body"/>
          </p:nvPr>
        </p:nvSpPr>
        <p:spPr>
          <a:xfrm>
            <a:off x="301680" y="1527120"/>
            <a:ext cx="8503560" cy="457164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28" name="PlaceHolder 2"/>
          <p:cNvSpPr>
            <a:spLocks noGrp="1"/>
          </p:cNvSpPr>
          <p:nvPr>
            <p:ph type="body"/>
          </p:nvPr>
        </p:nvSpPr>
        <p:spPr>
          <a:xfrm>
            <a:off x="30168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29" name="PlaceHolder 3"/>
          <p:cNvSpPr>
            <a:spLocks noGrp="1"/>
          </p:cNvSpPr>
          <p:nvPr>
            <p:ph type="body"/>
          </p:nvPr>
        </p:nvSpPr>
        <p:spPr>
          <a:xfrm>
            <a:off x="465912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301680" y="228600"/>
            <a:ext cx="8534160" cy="351720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33"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34" name="PlaceHolder 3"/>
          <p:cNvSpPr>
            <a:spLocks noGrp="1"/>
          </p:cNvSpPr>
          <p:nvPr>
            <p:ph type="body"/>
          </p:nvPr>
        </p:nvSpPr>
        <p:spPr>
          <a:xfrm>
            <a:off x="465912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35" name="PlaceHolder 4"/>
          <p:cNvSpPr>
            <a:spLocks noGrp="1"/>
          </p:cNvSpPr>
          <p:nvPr>
            <p:ph type="body"/>
          </p:nvPr>
        </p:nvSpPr>
        <p:spPr>
          <a:xfrm>
            <a:off x="30168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37" name="PlaceHolder 2"/>
          <p:cNvSpPr>
            <a:spLocks noGrp="1"/>
          </p:cNvSpPr>
          <p:nvPr>
            <p:ph type="body"/>
          </p:nvPr>
        </p:nvSpPr>
        <p:spPr>
          <a:xfrm>
            <a:off x="301680" y="1527120"/>
            <a:ext cx="4149720" cy="457164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38"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39" name="PlaceHolder 4"/>
          <p:cNvSpPr>
            <a:spLocks noGrp="1"/>
          </p:cNvSpPr>
          <p:nvPr>
            <p:ph type="body"/>
          </p:nvPr>
        </p:nvSpPr>
        <p:spPr>
          <a:xfrm>
            <a:off x="4659120" y="391536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301680" y="228600"/>
            <a:ext cx="8534160" cy="758520"/>
          </a:xfrm>
          <a:prstGeom prst="rect">
            <a:avLst/>
          </a:prstGeom>
        </p:spPr>
        <p:txBody>
          <a:bodyPr lIns="0" tIns="0" rIns="0" bIns="0" anchor="ctr">
            <a:noAutofit/>
          </a:bodyPr>
          <a:lstStyle/>
          <a:p>
            <a:endParaRPr lang="fr-FR" sz="1800" b="0" strike="noStrike" spc="-1">
              <a:solidFill>
                <a:srgbClr val="000000"/>
              </a:solidFill>
              <a:latin typeface="Georgia"/>
            </a:endParaRPr>
          </a:p>
        </p:txBody>
      </p:sp>
      <p:sp>
        <p:nvSpPr>
          <p:cNvPr id="41" name="PlaceHolder 2"/>
          <p:cNvSpPr>
            <a:spLocks noGrp="1"/>
          </p:cNvSpPr>
          <p:nvPr>
            <p:ph type="body"/>
          </p:nvPr>
        </p:nvSpPr>
        <p:spPr>
          <a:xfrm>
            <a:off x="30168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42" name="PlaceHolder 3"/>
          <p:cNvSpPr>
            <a:spLocks noGrp="1"/>
          </p:cNvSpPr>
          <p:nvPr>
            <p:ph type="body"/>
          </p:nvPr>
        </p:nvSpPr>
        <p:spPr>
          <a:xfrm>
            <a:off x="4659120" y="1527120"/>
            <a:ext cx="4149720" cy="2180520"/>
          </a:xfrm>
          <a:prstGeom prst="rect">
            <a:avLst/>
          </a:prstGeom>
        </p:spPr>
        <p:txBody>
          <a:bodyPr lIns="0" tIns="0" rIns="0" bIns="0">
            <a:normAutofit/>
          </a:bodyPr>
          <a:lstStyle/>
          <a:p>
            <a:endParaRPr lang="fr-FR" sz="2700" b="0" strike="noStrike" spc="-1">
              <a:solidFill>
                <a:srgbClr val="000000"/>
              </a:solidFill>
              <a:latin typeface="Georgia"/>
            </a:endParaRPr>
          </a:p>
        </p:txBody>
      </p:sp>
      <p:sp>
        <p:nvSpPr>
          <p:cNvPr id="43" name="PlaceHolder 4"/>
          <p:cNvSpPr>
            <a:spLocks noGrp="1"/>
          </p:cNvSpPr>
          <p:nvPr>
            <p:ph type="body"/>
          </p:nvPr>
        </p:nvSpPr>
        <p:spPr>
          <a:xfrm>
            <a:off x="301680" y="3915360"/>
            <a:ext cx="8503560" cy="2180520"/>
          </a:xfrm>
          <a:prstGeom prst="rect">
            <a:avLst/>
          </a:prstGeom>
        </p:spPr>
        <p:txBody>
          <a:bodyPr lIns="0" tIns="0" rIns="0" bIns="0">
            <a:normAutofit/>
          </a:bodyPr>
          <a:lstStyle/>
          <a:p>
            <a:endParaRPr lang="fr-FR" sz="2700" b="0" strike="noStrike" spc="-1">
              <a:solidFill>
                <a:srgbClr val="000000"/>
              </a:solidFill>
              <a:latin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3" name="CustomShape 1" hidden="1"/>
          <p:cNvSpPr/>
          <p:nvPr/>
        </p:nvSpPr>
        <p:spPr>
          <a:xfrm>
            <a:off x="0" y="6705720"/>
            <a:ext cx="9143640" cy="15192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24" name="CustomShape 2" hidden="1"/>
          <p:cNvSpPr/>
          <p:nvPr/>
        </p:nvSpPr>
        <p:spPr>
          <a:xfrm>
            <a:off x="0" y="0"/>
            <a:ext cx="9143640" cy="13928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2" name="CustomShape 3" hidden="1"/>
          <p:cNvSpPr/>
          <p:nvPr/>
        </p:nvSpPr>
        <p:spPr>
          <a:xfrm>
            <a:off x="0" y="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3" name="CustomShape 4" hidden="1"/>
          <p:cNvSpPr/>
          <p:nvPr/>
        </p:nvSpPr>
        <p:spPr>
          <a:xfrm>
            <a:off x="8991720" y="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4" name="CustomShape 5" hidden="1"/>
          <p:cNvSpPr/>
          <p:nvPr/>
        </p:nvSpPr>
        <p:spPr>
          <a:xfrm>
            <a:off x="149400" y="6388560"/>
            <a:ext cx="8832600" cy="309240"/>
          </a:xfrm>
          <a:prstGeom prst="rect">
            <a:avLst/>
          </a:prstGeom>
          <a:solidFill>
            <a:schemeClr val="accent3"/>
          </a:solidFill>
          <a:ln w="9525">
            <a:noFill/>
          </a:ln>
        </p:spPr>
        <p:style>
          <a:lnRef idx="0">
            <a:scrgbClr r="0" g="0" b="0"/>
          </a:lnRef>
          <a:fillRef idx="0">
            <a:scrgbClr r="0" g="0" b="0"/>
          </a:fillRef>
          <a:effectRef idx="0">
            <a:scrgbClr r="0" g="0" b="0"/>
          </a:effectRef>
          <a:fontRef idx="minor"/>
        </p:style>
      </p:sp>
      <p:sp>
        <p:nvSpPr>
          <p:cNvPr id="5" name="CustomShape 6" hidden="1"/>
          <p:cNvSpPr/>
          <p:nvPr/>
        </p:nvSpPr>
        <p:spPr>
          <a:xfrm>
            <a:off x="152280" y="155520"/>
            <a:ext cx="8832600" cy="6546600"/>
          </a:xfrm>
          <a:prstGeom prst="rect">
            <a:avLst/>
          </a:prstGeom>
          <a:noFill/>
          <a:ln w="9525">
            <a:solidFill>
              <a:schemeClr val="accent3">
                <a:shade val="75000"/>
              </a:schemeClr>
            </a:solidFill>
            <a:miter/>
          </a:ln>
        </p:spPr>
        <p:style>
          <a:lnRef idx="0">
            <a:scrgbClr r="0" g="0" b="0"/>
          </a:lnRef>
          <a:fillRef idx="0">
            <a:scrgbClr r="0" g="0" b="0"/>
          </a:fillRef>
          <a:effectRef idx="0">
            <a:scrgbClr r="0" g="0" b="0"/>
          </a:effectRef>
          <a:fontRef idx="minor"/>
        </p:style>
      </p:sp>
      <p:sp>
        <p:nvSpPr>
          <p:cNvPr id="6" name="Line 7"/>
          <p:cNvSpPr/>
          <p:nvPr/>
        </p:nvSpPr>
        <p:spPr>
          <a:xfrm>
            <a:off x="152280" y="1276560"/>
            <a:ext cx="8832960" cy="0"/>
          </a:xfrm>
          <a:prstGeom prst="line">
            <a:avLst/>
          </a:prstGeom>
          <a:ln w="9525">
            <a:solidFill>
              <a:schemeClr val="accent3">
                <a:shade val="75000"/>
              </a:schemeClr>
            </a:solidFill>
            <a:prstDash val="sysDash"/>
            <a:round/>
          </a:ln>
        </p:spPr>
        <p:style>
          <a:lnRef idx="0">
            <a:scrgbClr r="0" g="0" b="0"/>
          </a:lnRef>
          <a:fillRef idx="0">
            <a:scrgbClr r="0" g="0" b="0"/>
          </a:fillRef>
          <a:effectRef idx="0">
            <a:scrgbClr r="0" g="0" b="0"/>
          </a:effectRef>
          <a:fontRef idx="minor"/>
        </p:style>
      </p:sp>
      <p:sp>
        <p:nvSpPr>
          <p:cNvPr id="7" name="CustomShape 8" hidden="1"/>
          <p:cNvSpPr/>
          <p:nvPr/>
        </p:nvSpPr>
        <p:spPr>
          <a:xfrm>
            <a:off x="4267080" y="956160"/>
            <a:ext cx="609120" cy="609120"/>
          </a:xfrm>
          <a:prstGeom prst="ellipse">
            <a:avLst/>
          </a:prstGeom>
          <a:solidFill>
            <a:srgbClr val="FFFFFF"/>
          </a:solidFill>
          <a:ln w="15875">
            <a:noFill/>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8" name="CustomShape 9" hidden="1"/>
          <p:cNvSpPr/>
          <p:nvPr/>
        </p:nvSpPr>
        <p:spPr>
          <a:xfrm>
            <a:off x="4361760" y="1050480"/>
            <a:ext cx="420120" cy="420120"/>
          </a:xfrm>
          <a:prstGeom prst="ellipse">
            <a:avLst/>
          </a:prstGeom>
          <a:solidFill>
            <a:srgbClr val="FFFFFF"/>
          </a:solidFill>
          <a:ln w="50800" cap="rnd">
            <a:solidFill>
              <a:schemeClr val="accent3">
                <a:shade val="75000"/>
              </a:schemeClr>
            </a:solidFill>
            <a:round/>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0" y="6705720"/>
            <a:ext cx="9143640" cy="15192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10" name="CustomShape 11"/>
          <p:cNvSpPr/>
          <p:nvPr/>
        </p:nvSpPr>
        <p:spPr>
          <a:xfrm>
            <a:off x="8991720" y="288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11" name="CustomShape 12"/>
          <p:cNvSpPr/>
          <p:nvPr/>
        </p:nvSpPr>
        <p:spPr>
          <a:xfrm>
            <a:off x="0" y="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12" name="CustomShape 13"/>
          <p:cNvSpPr/>
          <p:nvPr/>
        </p:nvSpPr>
        <p:spPr>
          <a:xfrm>
            <a:off x="0" y="0"/>
            <a:ext cx="9143640" cy="25142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13" name="CustomShape 14"/>
          <p:cNvSpPr/>
          <p:nvPr/>
        </p:nvSpPr>
        <p:spPr>
          <a:xfrm>
            <a:off x="146160" y="6391800"/>
            <a:ext cx="8832600" cy="309240"/>
          </a:xfrm>
          <a:prstGeom prst="rect">
            <a:avLst/>
          </a:prstGeom>
          <a:solidFill>
            <a:schemeClr val="accent3"/>
          </a:solidFill>
          <a:ln w="9525">
            <a:noFill/>
          </a:ln>
        </p:spPr>
        <p:style>
          <a:lnRef idx="0">
            <a:scrgbClr r="0" g="0" b="0"/>
          </a:lnRef>
          <a:fillRef idx="0">
            <a:scrgbClr r="0" g="0" b="0"/>
          </a:fillRef>
          <a:effectRef idx="0">
            <a:scrgbClr r="0" g="0" b="0"/>
          </a:effectRef>
          <a:fontRef idx="minor"/>
        </p:style>
      </p:sp>
      <p:sp>
        <p:nvSpPr>
          <p:cNvPr id="14" name="PlaceHolder 15"/>
          <p:cNvSpPr>
            <a:spLocks noGrp="1"/>
          </p:cNvSpPr>
          <p:nvPr>
            <p:ph type="dt"/>
          </p:nvPr>
        </p:nvSpPr>
        <p:spPr>
          <a:xfrm>
            <a:off x="5791320" y="6405120"/>
            <a:ext cx="3044520" cy="365400"/>
          </a:xfrm>
          <a:prstGeom prst="rect">
            <a:avLst/>
          </a:prstGeom>
        </p:spPr>
        <p:txBody>
          <a:bodyPr lIns="90000" tIns="45000" rIns="90000" bIns="45000">
            <a:noAutofit/>
          </a:bodyPr>
          <a:lstStyle/>
          <a:p>
            <a:pPr algn="r">
              <a:lnSpc>
                <a:spcPct val="100000"/>
              </a:lnSpc>
            </a:pPr>
            <a:fld id="{4852F694-A897-40E0-BD92-A991BDB6DCD3}" type="datetime">
              <a:rPr lang="fr-FR" sz="1400" b="0" strike="noStrike" spc="-1">
                <a:solidFill>
                  <a:srgbClr val="FFFFFF"/>
                </a:solidFill>
                <a:latin typeface="Georgia"/>
              </a:rPr>
              <a:t>21/06/2022</a:t>
            </a:fld>
            <a:endParaRPr lang="fr-FR" sz="1400" b="0" strike="noStrike" spc="-1">
              <a:latin typeface="Times New Roman"/>
            </a:endParaRPr>
          </a:p>
        </p:txBody>
      </p:sp>
      <p:sp>
        <p:nvSpPr>
          <p:cNvPr id="15" name="PlaceHolder 16"/>
          <p:cNvSpPr>
            <a:spLocks noGrp="1"/>
          </p:cNvSpPr>
          <p:nvPr>
            <p:ph type="ftr"/>
          </p:nvPr>
        </p:nvSpPr>
        <p:spPr>
          <a:xfrm>
            <a:off x="304920" y="6410880"/>
            <a:ext cx="3580920" cy="365400"/>
          </a:xfrm>
          <a:prstGeom prst="rect">
            <a:avLst/>
          </a:prstGeom>
        </p:spPr>
        <p:txBody>
          <a:bodyPr lIns="90000" tIns="45000" rIns="90000" bIns="45000">
            <a:noAutofit/>
          </a:bodyPr>
          <a:lstStyle/>
          <a:p>
            <a:endParaRPr lang="fr-FR" sz="2400" b="0" strike="noStrike" spc="-1">
              <a:latin typeface="Times New Roman"/>
            </a:endParaRPr>
          </a:p>
        </p:txBody>
      </p:sp>
      <p:sp>
        <p:nvSpPr>
          <p:cNvPr id="16" name="Line 17"/>
          <p:cNvSpPr/>
          <p:nvPr/>
        </p:nvSpPr>
        <p:spPr>
          <a:xfrm>
            <a:off x="155160" y="2419920"/>
            <a:ext cx="8833320" cy="0"/>
          </a:xfrm>
          <a:prstGeom prst="line">
            <a:avLst/>
          </a:prstGeom>
          <a:ln w="11430">
            <a:solidFill>
              <a:schemeClr val="accent3">
                <a:shade val="75000"/>
              </a:schemeClr>
            </a:solidFill>
            <a:prstDash val="sysDash"/>
            <a:round/>
          </a:ln>
        </p:spPr>
        <p:style>
          <a:lnRef idx="0">
            <a:scrgbClr r="0" g="0" b="0"/>
          </a:lnRef>
          <a:fillRef idx="0">
            <a:scrgbClr r="0" g="0" b="0"/>
          </a:fillRef>
          <a:effectRef idx="0">
            <a:scrgbClr r="0" g="0" b="0"/>
          </a:effectRef>
          <a:fontRef idx="minor"/>
        </p:style>
      </p:sp>
      <p:sp>
        <p:nvSpPr>
          <p:cNvPr id="17" name="CustomShape 18"/>
          <p:cNvSpPr/>
          <p:nvPr/>
        </p:nvSpPr>
        <p:spPr>
          <a:xfrm>
            <a:off x="152280" y="152280"/>
            <a:ext cx="8832600" cy="6546600"/>
          </a:xfrm>
          <a:prstGeom prst="rect">
            <a:avLst/>
          </a:prstGeom>
          <a:noFill/>
          <a:ln w="9525">
            <a:solidFill>
              <a:schemeClr val="accent3">
                <a:shade val="75000"/>
              </a:schemeClr>
            </a:solidFill>
            <a:miter/>
          </a:ln>
        </p:spPr>
        <p:style>
          <a:lnRef idx="0">
            <a:scrgbClr r="0" g="0" b="0"/>
          </a:lnRef>
          <a:fillRef idx="0">
            <a:scrgbClr r="0" g="0" b="0"/>
          </a:fillRef>
          <a:effectRef idx="0">
            <a:scrgbClr r="0" g="0" b="0"/>
          </a:effectRef>
          <a:fontRef idx="minor"/>
        </p:style>
      </p:sp>
      <p:sp>
        <p:nvSpPr>
          <p:cNvPr id="18" name="CustomShape 19"/>
          <p:cNvSpPr/>
          <p:nvPr/>
        </p:nvSpPr>
        <p:spPr>
          <a:xfrm>
            <a:off x="4267080" y="2115360"/>
            <a:ext cx="609120" cy="609120"/>
          </a:xfrm>
          <a:prstGeom prst="ellipse">
            <a:avLst/>
          </a:prstGeom>
          <a:solidFill>
            <a:srgbClr val="FFFFFF"/>
          </a:solidFill>
          <a:ln w="15875">
            <a:noFill/>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9" name="CustomShape 20"/>
          <p:cNvSpPr/>
          <p:nvPr/>
        </p:nvSpPr>
        <p:spPr>
          <a:xfrm>
            <a:off x="4361760" y="2209680"/>
            <a:ext cx="420120" cy="420120"/>
          </a:xfrm>
          <a:prstGeom prst="ellipse">
            <a:avLst/>
          </a:prstGeom>
          <a:solidFill>
            <a:srgbClr val="FFFFFF"/>
          </a:solidFill>
          <a:ln w="50800" cap="rnd">
            <a:solidFill>
              <a:schemeClr val="accent3">
                <a:shade val="75000"/>
              </a:schemeClr>
            </a:solidFill>
            <a:round/>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20" name="PlaceHolder 21"/>
          <p:cNvSpPr>
            <a:spLocks noGrp="1"/>
          </p:cNvSpPr>
          <p:nvPr>
            <p:ph type="sldNum"/>
          </p:nvPr>
        </p:nvSpPr>
        <p:spPr>
          <a:xfrm>
            <a:off x="4343400" y="2199600"/>
            <a:ext cx="456840" cy="441000"/>
          </a:xfrm>
          <a:prstGeom prst="rect">
            <a:avLst/>
          </a:prstGeom>
        </p:spPr>
        <p:txBody>
          <a:bodyPr lIns="45720" tIns="45000" rIns="45720" bIns="45000" anchor="ctr">
            <a:noAutofit/>
          </a:bodyPr>
          <a:lstStyle/>
          <a:p>
            <a:pPr algn="ctr">
              <a:lnSpc>
                <a:spcPct val="100000"/>
              </a:lnSpc>
            </a:pPr>
            <a:fld id="{9CBB00A3-F356-47C8-BCAF-B8A80D0476E3}" type="slidenum">
              <a:rPr lang="en-US" sz="1600" b="0" strike="noStrike" spc="-1">
                <a:solidFill>
                  <a:srgbClr val="6D8687"/>
                </a:solidFill>
                <a:latin typeface="Georgia"/>
              </a:rPr>
              <a:t>‹N°›</a:t>
            </a:fld>
            <a:endParaRPr lang="fr-FR" sz="1600" b="0" strike="noStrike" spc="-1">
              <a:latin typeface="Times New Roman"/>
            </a:endParaRPr>
          </a:p>
        </p:txBody>
      </p:sp>
      <p:sp>
        <p:nvSpPr>
          <p:cNvPr id="21" name="PlaceHolder 22"/>
          <p:cNvSpPr>
            <a:spLocks noGrp="1"/>
          </p:cNvSpPr>
          <p:nvPr>
            <p:ph type="title"/>
          </p:nvPr>
        </p:nvSpPr>
        <p:spPr>
          <a:xfrm>
            <a:off x="685800" y="380880"/>
            <a:ext cx="7772040" cy="1752120"/>
          </a:xfrm>
          <a:prstGeom prst="rect">
            <a:avLst/>
          </a:prstGeom>
        </p:spPr>
        <p:txBody>
          <a:bodyPr lIns="90000" tIns="45000" rIns="90000" bIns="45000" anchor="b">
            <a:noAutofit/>
          </a:bodyPr>
          <a:lstStyle/>
          <a:p>
            <a:pPr algn="ctr">
              <a:lnSpc>
                <a:spcPct val="100000"/>
              </a:lnSpc>
            </a:pPr>
            <a:r>
              <a:rPr lang="fr-FR" sz="4200" b="0" strike="noStrike" spc="-1">
                <a:solidFill>
                  <a:srgbClr val="D16349"/>
                </a:solidFill>
                <a:latin typeface="Georgia"/>
              </a:rPr>
              <a:t>Cliquez et modifiez le titre</a:t>
            </a:r>
            <a:endParaRPr lang="fr-FR" sz="4200" b="0" strike="noStrike" spc="-1">
              <a:solidFill>
                <a:srgbClr val="000000"/>
              </a:solidFill>
              <a:latin typeface="Georgia"/>
            </a:endParaRPr>
          </a:p>
        </p:txBody>
      </p:sp>
      <p:sp>
        <p:nvSpPr>
          <p:cNvPr id="22" name="PlaceHolder 2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700" b="0" strike="noStrike" spc="-1">
                <a:solidFill>
                  <a:srgbClr val="000000"/>
                </a:solidFill>
                <a:latin typeface="Georgia"/>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Georgia"/>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646B86"/>
                </a:solidFill>
                <a:latin typeface="Georgia"/>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Georgia"/>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Georgia"/>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Georgia"/>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Georgia"/>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59" name="CustomShape 1"/>
          <p:cNvSpPr/>
          <p:nvPr/>
        </p:nvSpPr>
        <p:spPr>
          <a:xfrm>
            <a:off x="0" y="6705720"/>
            <a:ext cx="9143640" cy="15192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60" name="CustomShape 2"/>
          <p:cNvSpPr/>
          <p:nvPr/>
        </p:nvSpPr>
        <p:spPr>
          <a:xfrm>
            <a:off x="0" y="0"/>
            <a:ext cx="9143640" cy="13928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61" name="CustomShape 3"/>
          <p:cNvSpPr/>
          <p:nvPr/>
        </p:nvSpPr>
        <p:spPr>
          <a:xfrm>
            <a:off x="0" y="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62" name="CustomShape 4"/>
          <p:cNvSpPr/>
          <p:nvPr/>
        </p:nvSpPr>
        <p:spPr>
          <a:xfrm>
            <a:off x="8991720" y="0"/>
            <a:ext cx="151920" cy="6857640"/>
          </a:xfrm>
          <a:prstGeom prst="rect">
            <a:avLst/>
          </a:prstGeom>
          <a:solidFill>
            <a:srgbClr val="FFFFFF"/>
          </a:solidFill>
          <a:ln w="9525">
            <a:noFill/>
          </a:ln>
        </p:spPr>
        <p:style>
          <a:lnRef idx="0">
            <a:scrgbClr r="0" g="0" b="0"/>
          </a:lnRef>
          <a:fillRef idx="0">
            <a:scrgbClr r="0" g="0" b="0"/>
          </a:fillRef>
          <a:effectRef idx="0">
            <a:scrgbClr r="0" g="0" b="0"/>
          </a:effectRef>
          <a:fontRef idx="minor"/>
        </p:style>
      </p:sp>
      <p:sp>
        <p:nvSpPr>
          <p:cNvPr id="63" name="CustomShape 5"/>
          <p:cNvSpPr/>
          <p:nvPr/>
        </p:nvSpPr>
        <p:spPr>
          <a:xfrm>
            <a:off x="149400" y="6388560"/>
            <a:ext cx="8832600" cy="309240"/>
          </a:xfrm>
          <a:prstGeom prst="rect">
            <a:avLst/>
          </a:prstGeom>
          <a:solidFill>
            <a:schemeClr val="accent3"/>
          </a:solidFill>
          <a:ln w="9525">
            <a:noFill/>
          </a:ln>
        </p:spPr>
        <p:style>
          <a:lnRef idx="0">
            <a:scrgbClr r="0" g="0" b="0"/>
          </a:lnRef>
          <a:fillRef idx="0">
            <a:scrgbClr r="0" g="0" b="0"/>
          </a:fillRef>
          <a:effectRef idx="0">
            <a:scrgbClr r="0" g="0" b="0"/>
          </a:effectRef>
          <a:fontRef idx="minor"/>
        </p:style>
      </p:sp>
      <p:sp>
        <p:nvSpPr>
          <p:cNvPr id="64" name="CustomShape 6"/>
          <p:cNvSpPr/>
          <p:nvPr/>
        </p:nvSpPr>
        <p:spPr>
          <a:xfrm>
            <a:off x="152280" y="155520"/>
            <a:ext cx="8832600" cy="6546600"/>
          </a:xfrm>
          <a:prstGeom prst="rect">
            <a:avLst/>
          </a:prstGeom>
          <a:noFill/>
          <a:ln w="9525">
            <a:solidFill>
              <a:schemeClr val="accent3">
                <a:shade val="75000"/>
              </a:schemeClr>
            </a:solidFill>
            <a:miter/>
          </a:ln>
        </p:spPr>
        <p:style>
          <a:lnRef idx="0">
            <a:scrgbClr r="0" g="0" b="0"/>
          </a:lnRef>
          <a:fillRef idx="0">
            <a:scrgbClr r="0" g="0" b="0"/>
          </a:fillRef>
          <a:effectRef idx="0">
            <a:scrgbClr r="0" g="0" b="0"/>
          </a:effectRef>
          <a:fontRef idx="minor"/>
        </p:style>
      </p:sp>
      <p:sp>
        <p:nvSpPr>
          <p:cNvPr id="65" name="Line 7"/>
          <p:cNvSpPr/>
          <p:nvPr/>
        </p:nvSpPr>
        <p:spPr>
          <a:xfrm>
            <a:off x="152280" y="1276560"/>
            <a:ext cx="8832960" cy="0"/>
          </a:xfrm>
          <a:prstGeom prst="line">
            <a:avLst/>
          </a:prstGeom>
          <a:ln w="9525">
            <a:solidFill>
              <a:schemeClr val="accent3">
                <a:shade val="75000"/>
              </a:schemeClr>
            </a:solidFill>
            <a:prstDash val="sysDash"/>
            <a:round/>
          </a:ln>
        </p:spPr>
        <p:style>
          <a:lnRef idx="0">
            <a:scrgbClr r="0" g="0" b="0"/>
          </a:lnRef>
          <a:fillRef idx="0">
            <a:scrgbClr r="0" g="0" b="0"/>
          </a:fillRef>
          <a:effectRef idx="0">
            <a:scrgbClr r="0" g="0" b="0"/>
          </a:effectRef>
          <a:fontRef idx="minor"/>
        </p:style>
      </p:sp>
      <p:sp>
        <p:nvSpPr>
          <p:cNvPr id="66" name="CustomShape 8"/>
          <p:cNvSpPr/>
          <p:nvPr/>
        </p:nvSpPr>
        <p:spPr>
          <a:xfrm>
            <a:off x="4267080" y="956160"/>
            <a:ext cx="609120" cy="609120"/>
          </a:xfrm>
          <a:prstGeom prst="ellipse">
            <a:avLst/>
          </a:prstGeom>
          <a:solidFill>
            <a:srgbClr val="FFFFFF"/>
          </a:solidFill>
          <a:ln w="15875">
            <a:noFill/>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7" name="CustomShape 9"/>
          <p:cNvSpPr/>
          <p:nvPr/>
        </p:nvSpPr>
        <p:spPr>
          <a:xfrm>
            <a:off x="4361760" y="1050480"/>
            <a:ext cx="420120" cy="420120"/>
          </a:xfrm>
          <a:prstGeom prst="ellipse">
            <a:avLst/>
          </a:prstGeom>
          <a:solidFill>
            <a:srgbClr val="FFFFFF"/>
          </a:solidFill>
          <a:ln w="50800" cap="rnd">
            <a:solidFill>
              <a:schemeClr val="accent3">
                <a:shade val="75000"/>
              </a:schemeClr>
            </a:solidFill>
            <a:round/>
          </a:ln>
          <a:effectLst>
            <a:outerShdw blurRad="50800" dist="255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8" name="PlaceHolder 10"/>
          <p:cNvSpPr>
            <a:spLocks noGrp="1"/>
          </p:cNvSpPr>
          <p:nvPr>
            <p:ph type="title"/>
          </p:nvPr>
        </p:nvSpPr>
        <p:spPr>
          <a:xfrm>
            <a:off x="301680" y="228600"/>
            <a:ext cx="8534160" cy="758520"/>
          </a:xfrm>
          <a:prstGeom prst="rect">
            <a:avLst/>
          </a:prstGeom>
        </p:spPr>
        <p:txBody>
          <a:bodyPr lIns="90000" tIns="45000" rIns="90000" bIns="45000" anchor="b">
            <a:noAutofit/>
          </a:bodyPr>
          <a:lstStyle/>
          <a:p>
            <a:pPr algn="ctr">
              <a:lnSpc>
                <a:spcPct val="100000"/>
              </a:lnSpc>
            </a:pPr>
            <a:r>
              <a:rPr lang="fr-FR" sz="3300" b="0" strike="noStrike" spc="-1">
                <a:solidFill>
                  <a:srgbClr val="7B9899"/>
                </a:solidFill>
                <a:latin typeface="Georgia"/>
              </a:rPr>
              <a:t>Cliquez et modifiez le titre</a:t>
            </a:r>
            <a:endParaRPr lang="fr-FR" sz="3300" b="0" strike="noStrike" spc="-1">
              <a:solidFill>
                <a:srgbClr val="000000"/>
              </a:solidFill>
              <a:latin typeface="Georgia"/>
            </a:endParaRPr>
          </a:p>
        </p:txBody>
      </p:sp>
      <p:sp>
        <p:nvSpPr>
          <p:cNvPr id="69" name="PlaceHolder 11"/>
          <p:cNvSpPr>
            <a:spLocks noGrp="1"/>
          </p:cNvSpPr>
          <p:nvPr>
            <p:ph type="dt"/>
          </p:nvPr>
        </p:nvSpPr>
        <p:spPr>
          <a:xfrm>
            <a:off x="5791320" y="6405120"/>
            <a:ext cx="3044520" cy="365400"/>
          </a:xfrm>
          <a:prstGeom prst="rect">
            <a:avLst/>
          </a:prstGeom>
        </p:spPr>
        <p:txBody>
          <a:bodyPr lIns="90000" tIns="45000" rIns="90000" bIns="45000">
            <a:noAutofit/>
          </a:bodyPr>
          <a:lstStyle/>
          <a:p>
            <a:pPr algn="r">
              <a:lnSpc>
                <a:spcPct val="100000"/>
              </a:lnSpc>
            </a:pPr>
            <a:fld id="{682F08CC-4EA6-4912-956A-265A3BF3D9BF}" type="datetime">
              <a:rPr lang="fr-FR" sz="1400" b="0" strike="noStrike" spc="-1">
                <a:solidFill>
                  <a:srgbClr val="FFFFFF"/>
                </a:solidFill>
                <a:latin typeface="Georgia"/>
              </a:rPr>
              <a:t>21/06/2022</a:t>
            </a:fld>
            <a:endParaRPr lang="fr-FR" sz="1400" b="0" strike="noStrike" spc="-1">
              <a:latin typeface="Times New Roman"/>
            </a:endParaRPr>
          </a:p>
        </p:txBody>
      </p:sp>
      <p:sp>
        <p:nvSpPr>
          <p:cNvPr id="70" name="PlaceHolder 12"/>
          <p:cNvSpPr>
            <a:spLocks noGrp="1"/>
          </p:cNvSpPr>
          <p:nvPr>
            <p:ph type="ftr"/>
          </p:nvPr>
        </p:nvSpPr>
        <p:spPr>
          <a:xfrm>
            <a:off x="304920" y="6410880"/>
            <a:ext cx="3580920" cy="365400"/>
          </a:xfrm>
          <a:prstGeom prst="rect">
            <a:avLst/>
          </a:prstGeom>
        </p:spPr>
        <p:txBody>
          <a:bodyPr lIns="90000" tIns="45000" rIns="90000" bIns="45000">
            <a:noAutofit/>
          </a:bodyPr>
          <a:lstStyle/>
          <a:p>
            <a:endParaRPr lang="fr-FR" sz="2400" b="0" strike="noStrike" spc="-1">
              <a:latin typeface="Times New Roman"/>
            </a:endParaRPr>
          </a:p>
        </p:txBody>
      </p:sp>
      <p:sp>
        <p:nvSpPr>
          <p:cNvPr id="71" name="PlaceHolder 13"/>
          <p:cNvSpPr>
            <a:spLocks noGrp="1"/>
          </p:cNvSpPr>
          <p:nvPr>
            <p:ph type="sldNum"/>
          </p:nvPr>
        </p:nvSpPr>
        <p:spPr>
          <a:xfrm>
            <a:off x="4361760" y="1026360"/>
            <a:ext cx="456840" cy="441000"/>
          </a:xfrm>
          <a:prstGeom prst="rect">
            <a:avLst/>
          </a:prstGeom>
        </p:spPr>
        <p:txBody>
          <a:bodyPr lIns="45720" tIns="45000" rIns="45720" bIns="45000" anchor="ctr">
            <a:noAutofit/>
          </a:bodyPr>
          <a:lstStyle/>
          <a:p>
            <a:pPr algn="ctr">
              <a:lnSpc>
                <a:spcPct val="100000"/>
              </a:lnSpc>
            </a:pPr>
            <a:fld id="{1E8ED51E-3765-4FAB-BF53-27AD2896EBFA}" type="slidenum">
              <a:rPr lang="fr-FR" sz="1600" b="0" strike="noStrike" spc="-1">
                <a:solidFill>
                  <a:srgbClr val="7B9899"/>
                </a:solidFill>
                <a:latin typeface="Georgia"/>
              </a:rPr>
              <a:t>‹N°›</a:t>
            </a:fld>
            <a:endParaRPr lang="fr-FR" sz="1600" b="0" strike="noStrike" spc="-1">
              <a:latin typeface="Times New Roman"/>
            </a:endParaRPr>
          </a:p>
        </p:txBody>
      </p:sp>
      <p:sp>
        <p:nvSpPr>
          <p:cNvPr id="72" name="PlaceHolder 14"/>
          <p:cNvSpPr>
            <a:spLocks noGrp="1"/>
          </p:cNvSpPr>
          <p:nvPr>
            <p:ph type="body"/>
          </p:nvPr>
        </p:nvSpPr>
        <p:spPr>
          <a:xfrm>
            <a:off x="301680" y="1527120"/>
            <a:ext cx="8503560" cy="4571640"/>
          </a:xfrm>
          <a:prstGeom prst="rect">
            <a:avLst/>
          </a:prstGeom>
        </p:spPr>
        <p:txBody>
          <a:bodyPr lIns="90000" tIns="45000" rIns="90000" bIns="45000">
            <a:noAutofit/>
          </a:bodyPr>
          <a:lstStyle/>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Cliquez pour modifier les styles du texte du masque</a:t>
            </a:r>
          </a:p>
          <a:p>
            <a:pPr marL="548640" lvl="1" indent="-273960">
              <a:lnSpc>
                <a:spcPct val="100000"/>
              </a:lnSpc>
              <a:spcBef>
                <a:spcPts val="439"/>
              </a:spcBef>
              <a:buClr>
                <a:srgbClr val="CCB400"/>
              </a:buClr>
              <a:buSzPct val="70000"/>
              <a:buFont typeface="Wingdings" charset="2"/>
              <a:buChar char=""/>
            </a:pPr>
            <a:r>
              <a:rPr lang="fr-FR" sz="2200" b="0" strike="noStrike" spc="-1">
                <a:solidFill>
                  <a:srgbClr val="646B86"/>
                </a:solidFill>
                <a:latin typeface="Georgia"/>
              </a:rPr>
              <a:t>Deuxième niveau</a:t>
            </a:r>
            <a:endParaRPr lang="fr-FR" sz="2200" b="0" strike="noStrike" spc="-1">
              <a:solidFill>
                <a:srgbClr val="000000"/>
              </a:solidFill>
              <a:latin typeface="Georgia"/>
            </a:endParaRPr>
          </a:p>
          <a:p>
            <a:pPr marL="822960" lvl="2" indent="-228240">
              <a:lnSpc>
                <a:spcPct val="100000"/>
              </a:lnSpc>
              <a:spcBef>
                <a:spcPts val="400"/>
              </a:spcBef>
              <a:buClr>
                <a:srgbClr val="8CADAE"/>
              </a:buClr>
              <a:buSzPct val="75000"/>
              <a:buFont typeface="Wingdings 2" charset="2"/>
              <a:buChar char=""/>
            </a:pPr>
            <a:r>
              <a:rPr lang="fr-FR" sz="2000" b="0" strike="noStrike" spc="-1">
                <a:solidFill>
                  <a:srgbClr val="000000"/>
                </a:solidFill>
                <a:latin typeface="Georgia"/>
              </a:rPr>
              <a:t>Troisième niveau</a:t>
            </a:r>
            <a:endParaRPr lang="fr-FR" sz="2000" b="0" strike="noStrike" spc="-1">
              <a:solidFill>
                <a:srgbClr val="646B86"/>
              </a:solidFill>
              <a:latin typeface="Georgia"/>
            </a:endParaRPr>
          </a:p>
          <a:p>
            <a:pPr marL="1097280" lvl="3" indent="-228240">
              <a:lnSpc>
                <a:spcPct val="100000"/>
              </a:lnSpc>
              <a:spcBef>
                <a:spcPts val="400"/>
              </a:spcBef>
              <a:buClr>
                <a:srgbClr val="8C7B70"/>
              </a:buClr>
              <a:buSzPct val="70000"/>
              <a:buFont typeface="Wingdings" charset="2"/>
              <a:buChar char=""/>
            </a:pPr>
            <a:r>
              <a:rPr lang="fr-FR" sz="2000" b="0" strike="noStrike" spc="-1">
                <a:solidFill>
                  <a:srgbClr val="646B86"/>
                </a:solidFill>
                <a:latin typeface="Georgia"/>
              </a:rPr>
              <a:t>Quatrième niveau</a:t>
            </a:r>
            <a:endParaRPr lang="fr-FR" sz="2000" b="0" strike="noStrike" spc="-1">
              <a:solidFill>
                <a:srgbClr val="000000"/>
              </a:solidFill>
              <a:latin typeface="Georgia"/>
            </a:endParaRPr>
          </a:p>
          <a:p>
            <a:pPr marL="1371600" lvl="4" indent="-228240">
              <a:lnSpc>
                <a:spcPct val="100000"/>
              </a:lnSpc>
              <a:spcBef>
                <a:spcPts val="360"/>
              </a:spcBef>
              <a:buClr>
                <a:srgbClr val="8FB08C"/>
              </a:buClr>
              <a:buFont typeface="Symbol" charset="2"/>
              <a:buChar char=""/>
            </a:pPr>
            <a:r>
              <a:rPr lang="fr-FR" sz="1800" b="0" strike="noStrike" spc="-1">
                <a:solidFill>
                  <a:srgbClr val="000000"/>
                </a:solidFill>
                <a:latin typeface="Georgia"/>
              </a:rPr>
              <a:t>Cinquième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mathematiques.discipline.ac-lille.fr/article?type=Document&amp;url=http://mathematiques.discipline.ac-lille.fr/ressources/l-oral-en-mathematiques/doc/doc-lille/travailler-l2019oral-en-mathematiques" TargetMode="External"/><Relationship Id="rId4" Type="http://schemas.openxmlformats.org/officeDocument/2006/relationships/hyperlink" Target="https://www.pedagogie.ac-nantes.fr/mathematiques/enseignement/groupes-de-recherche/graf-epalem/epalem-oral-1399987.kjsp?RH=163679741206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1025280" y="2819520"/>
            <a:ext cx="7086240" cy="1752120"/>
          </a:xfrm>
          <a:prstGeom prst="rect">
            <a:avLst/>
          </a:prstGeom>
          <a:noFill/>
          <a:ln w="0">
            <a:noFill/>
          </a:ln>
        </p:spPr>
        <p:txBody>
          <a:bodyPr lIns="90000" tIns="45000" rIns="90000" bIns="45000">
            <a:noAutofit/>
          </a:bodyPr>
          <a:lstStyle/>
          <a:p>
            <a:pPr algn="ctr">
              <a:lnSpc>
                <a:spcPct val="100000"/>
              </a:lnSpc>
              <a:spcBef>
                <a:spcPts val="879"/>
              </a:spcBef>
              <a:tabLst>
                <a:tab pos="0" algn="l"/>
              </a:tabLst>
            </a:pPr>
            <a:r>
              <a:rPr lang="fr-FR" sz="4400" b="1" strike="noStrike" cap="all" spc="248">
                <a:solidFill>
                  <a:srgbClr val="646B86"/>
                </a:solidFill>
                <a:latin typeface="Georgia"/>
              </a:rPr>
              <a:t> La Pratique de l’oral </a:t>
            </a:r>
            <a:endParaRPr lang="fr-FR" sz="4400" b="0" strike="noStrike" spc="-1">
              <a:latin typeface="Arial"/>
            </a:endParaRPr>
          </a:p>
          <a:p>
            <a:pPr algn="ctr">
              <a:lnSpc>
                <a:spcPct val="100000"/>
              </a:lnSpc>
              <a:spcBef>
                <a:spcPts val="879"/>
              </a:spcBef>
              <a:tabLst>
                <a:tab pos="0" algn="l"/>
              </a:tabLst>
            </a:pPr>
            <a:endParaRPr lang="fr-FR" sz="4400" b="0" strike="noStrike" spc="-1">
              <a:latin typeface="Arial"/>
            </a:endParaRPr>
          </a:p>
          <a:p>
            <a:pPr algn="ctr">
              <a:lnSpc>
                <a:spcPct val="100000"/>
              </a:lnSpc>
              <a:spcBef>
                <a:spcPts val="879"/>
              </a:spcBef>
              <a:tabLst>
                <a:tab pos="0" algn="l"/>
              </a:tabLst>
            </a:pPr>
            <a:r>
              <a:rPr lang="fr-FR" sz="4400" b="1" strike="noStrike" cap="all" spc="248">
                <a:solidFill>
                  <a:srgbClr val="646B86"/>
                </a:solidFill>
                <a:latin typeface="Georgia"/>
              </a:rPr>
              <a:t>Juin 2022</a:t>
            </a:r>
            <a:endParaRPr lang="fr-FR" sz="4400" b="0" strike="noStrike" spc="-1">
              <a:latin typeface="Arial"/>
            </a:endParaRPr>
          </a:p>
        </p:txBody>
      </p:sp>
      <p:sp>
        <p:nvSpPr>
          <p:cNvPr id="116" name="TextShape 2"/>
          <p:cNvSpPr txBox="1"/>
          <p:nvPr/>
        </p:nvSpPr>
        <p:spPr>
          <a:xfrm>
            <a:off x="685800" y="838800"/>
            <a:ext cx="7772040" cy="1752120"/>
          </a:xfrm>
          <a:prstGeom prst="rect">
            <a:avLst/>
          </a:prstGeom>
          <a:noFill/>
          <a:ln w="0">
            <a:noFill/>
          </a:ln>
        </p:spPr>
        <p:txBody>
          <a:bodyPr lIns="90000" tIns="45000" rIns="90000" bIns="45000" anchor="b">
            <a:normAutofit fontScale="98000"/>
          </a:bodyPr>
          <a:lstStyle/>
          <a:p>
            <a:pPr algn="ctr">
              <a:lnSpc>
                <a:spcPct val="100000"/>
              </a:lnSpc>
            </a:pPr>
            <a:r>
              <a:rPr lang="fr-FR" sz="4200" b="0" strike="noStrike" spc="-1" dirty="0">
                <a:solidFill>
                  <a:srgbClr val="D16349"/>
                </a:solidFill>
                <a:latin typeface="Georgia"/>
              </a:rPr>
              <a:t>Journées Pédagogiques Collège</a:t>
            </a:r>
            <a:br>
              <a:rPr dirty="0"/>
            </a:br>
            <a:br>
              <a:rPr dirty="0"/>
            </a:br>
            <a:endParaRPr lang="fr-FR" sz="4200" b="0" strike="noStrike" spc="-1" dirty="0">
              <a:solidFill>
                <a:srgbClr val="000000"/>
              </a:solidFill>
              <a:latin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301680" y="228600"/>
            <a:ext cx="8534160" cy="758520"/>
          </a:xfrm>
          <a:prstGeom prst="rect">
            <a:avLst/>
          </a:prstGeom>
          <a:noFill/>
          <a:ln w="0">
            <a:noFill/>
          </a:ln>
        </p:spPr>
        <p:txBody>
          <a:bodyPr lIns="90000" tIns="45000" rIns="90000" bIns="45000" anchor="b">
            <a:noAutofit/>
          </a:bodyPr>
          <a:lstStyle/>
          <a:p>
            <a:pPr algn="ctr">
              <a:lnSpc>
                <a:spcPct val="100000"/>
              </a:lnSpc>
            </a:pPr>
            <a:r>
              <a:rPr lang="fr-FR" sz="3300" b="0" strike="noStrike" spc="-1">
                <a:solidFill>
                  <a:srgbClr val="7B9899"/>
                </a:solidFill>
                <a:latin typeface="Georgia"/>
              </a:rPr>
              <a:t>Documents ressources </a:t>
            </a:r>
            <a:endParaRPr lang="fr-FR" sz="3300" b="0" strike="noStrike" spc="-1">
              <a:solidFill>
                <a:srgbClr val="000000"/>
              </a:solidFill>
              <a:latin typeface="Georgia"/>
            </a:endParaRPr>
          </a:p>
        </p:txBody>
      </p:sp>
      <p:pic>
        <p:nvPicPr>
          <p:cNvPr id="130" name="Image 5"/>
          <p:cNvPicPr/>
          <p:nvPr/>
        </p:nvPicPr>
        <p:blipFill>
          <a:blip r:embed="rId3"/>
          <a:stretch/>
        </p:blipFill>
        <p:spPr>
          <a:xfrm>
            <a:off x="301680" y="1527120"/>
            <a:ext cx="3616920" cy="2039040"/>
          </a:xfrm>
          <a:prstGeom prst="rect">
            <a:avLst/>
          </a:prstGeom>
          <a:ln w="0">
            <a:noFill/>
          </a:ln>
        </p:spPr>
      </p:pic>
      <p:pic>
        <p:nvPicPr>
          <p:cNvPr id="131" name="Espace réservé du contenu 7"/>
          <p:cNvPicPr/>
          <p:nvPr/>
        </p:nvPicPr>
        <p:blipFill>
          <a:blip r:embed="rId4"/>
          <a:srcRect l="3849" r="3849"/>
          <a:stretch/>
        </p:blipFill>
        <p:spPr>
          <a:xfrm>
            <a:off x="4411080" y="3906000"/>
            <a:ext cx="4424760" cy="2378520"/>
          </a:xfrm>
          <a:prstGeom prst="rect">
            <a:avLst/>
          </a:prstGeom>
          <a:ln w="0">
            <a:noFill/>
          </a:ln>
        </p:spPr>
      </p:pic>
      <p:pic>
        <p:nvPicPr>
          <p:cNvPr id="132" name="Image 8"/>
          <p:cNvPicPr/>
          <p:nvPr/>
        </p:nvPicPr>
        <p:blipFill>
          <a:blip r:embed="rId5"/>
          <a:stretch/>
        </p:blipFill>
        <p:spPr>
          <a:xfrm>
            <a:off x="4270320" y="1527120"/>
            <a:ext cx="4565520" cy="2148840"/>
          </a:xfrm>
          <a:prstGeom prst="rect">
            <a:avLst/>
          </a:prstGeom>
          <a:ln w="0">
            <a:noFill/>
          </a:ln>
        </p:spPr>
      </p:pic>
      <p:pic>
        <p:nvPicPr>
          <p:cNvPr id="133" name="Image 9"/>
          <p:cNvPicPr/>
          <p:nvPr/>
        </p:nvPicPr>
        <p:blipFill>
          <a:blip r:embed="rId6"/>
          <a:stretch/>
        </p:blipFill>
        <p:spPr>
          <a:xfrm>
            <a:off x="122400" y="3906000"/>
            <a:ext cx="4147560" cy="24469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01680" y="228600"/>
            <a:ext cx="8534160" cy="758520"/>
          </a:xfrm>
          <a:prstGeom prst="rect">
            <a:avLst/>
          </a:prstGeom>
          <a:noFill/>
          <a:ln w="0">
            <a:noFill/>
          </a:ln>
        </p:spPr>
        <p:txBody>
          <a:bodyPr lIns="90000" tIns="45000" rIns="90000" bIns="45000" anchor="b">
            <a:noAutofit/>
          </a:bodyPr>
          <a:lstStyle/>
          <a:p>
            <a:pPr algn="ctr">
              <a:lnSpc>
                <a:spcPct val="100000"/>
              </a:lnSpc>
            </a:pPr>
            <a:r>
              <a:rPr lang="fr-FR" sz="3300" b="0" strike="noStrike" spc="-1">
                <a:solidFill>
                  <a:srgbClr val="7B9899"/>
                </a:solidFill>
                <a:latin typeface="Georgia"/>
              </a:rPr>
              <a:t>Atelier </a:t>
            </a:r>
            <a:endParaRPr lang="fr-FR" sz="3300" b="0" strike="noStrike" spc="-1">
              <a:solidFill>
                <a:srgbClr val="000000"/>
              </a:solidFill>
              <a:latin typeface="Georgia"/>
            </a:endParaRPr>
          </a:p>
        </p:txBody>
      </p:sp>
      <p:sp>
        <p:nvSpPr>
          <p:cNvPr id="135" name="TextShape 2"/>
          <p:cNvSpPr txBox="1"/>
          <p:nvPr/>
        </p:nvSpPr>
        <p:spPr>
          <a:xfrm>
            <a:off x="301680" y="1527120"/>
            <a:ext cx="8503560" cy="4571640"/>
          </a:xfrm>
          <a:prstGeom prst="rect">
            <a:avLst/>
          </a:prstGeom>
          <a:noFill/>
          <a:ln w="0">
            <a:noFill/>
          </a:ln>
        </p:spPr>
        <p:txBody>
          <a:bodyPr lIns="90000" tIns="45000" rIns="90000" bIns="45000">
            <a:noAutofit/>
          </a:bodyPr>
          <a:lstStyle/>
          <a:p>
            <a:pPr marL="274320" indent="-273960">
              <a:lnSpc>
                <a:spcPct val="100000"/>
              </a:lnSpc>
              <a:spcBef>
                <a:spcPts val="541"/>
              </a:spcBef>
              <a:buClr>
                <a:srgbClr val="D16349"/>
              </a:buClr>
              <a:buSzPct val="85000"/>
              <a:buFont typeface="Wingdings 2" charset="2"/>
              <a:buChar char=""/>
            </a:pPr>
            <a:r>
              <a:rPr lang="fr-FR" sz="2700" b="0" strike="noStrike" spc="-1" dirty="0">
                <a:solidFill>
                  <a:srgbClr val="000000"/>
                </a:solidFill>
                <a:latin typeface="Georgia"/>
              </a:rPr>
              <a:t>Echange sur les pratiques actuelles </a:t>
            </a:r>
          </a:p>
          <a:p>
            <a:pPr>
              <a:lnSpc>
                <a:spcPct val="100000"/>
              </a:lnSpc>
              <a:spcBef>
                <a:spcPts val="541"/>
              </a:spcBef>
            </a:pPr>
            <a:endParaRPr lang="fr-FR" sz="2700" b="0" strike="noStrike" spc="-1" dirty="0">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spc="-1" dirty="0">
                <a:solidFill>
                  <a:srgbClr val="000000"/>
                </a:solidFill>
                <a:latin typeface="Georgia"/>
              </a:rPr>
              <a:t>Réfléchir à </a:t>
            </a:r>
            <a:r>
              <a:rPr lang="fr-FR" sz="2700" b="0" strike="noStrike" spc="-1" dirty="0">
                <a:solidFill>
                  <a:srgbClr val="000000"/>
                </a:solidFill>
                <a:latin typeface="Georgia"/>
              </a:rPr>
              <a:t>des actions que l’équipe s’engage à mettre en œuvre sur la pratique orale </a:t>
            </a:r>
          </a:p>
          <a:p>
            <a:pPr marL="274320" indent="-273960">
              <a:lnSpc>
                <a:spcPct val="100000"/>
              </a:lnSpc>
              <a:spcBef>
                <a:spcPts val="541"/>
              </a:spcBef>
              <a:buClr>
                <a:srgbClr val="D16349"/>
              </a:buClr>
              <a:buSzPct val="85000"/>
              <a:buFont typeface="Wingdings" charset="2"/>
              <a:buChar char=""/>
            </a:pPr>
            <a:r>
              <a:rPr lang="fr-FR" sz="2700" b="0" strike="noStrike" spc="-1" dirty="0">
                <a:solidFill>
                  <a:srgbClr val="000000"/>
                </a:solidFill>
                <a:latin typeface="Georgia"/>
              </a:rPr>
              <a:t>Des actions rituelles </a:t>
            </a:r>
          </a:p>
          <a:p>
            <a:pPr marL="274320" indent="-273960">
              <a:lnSpc>
                <a:spcPct val="100000"/>
              </a:lnSpc>
              <a:spcBef>
                <a:spcPts val="541"/>
              </a:spcBef>
              <a:buClr>
                <a:srgbClr val="D16349"/>
              </a:buClr>
              <a:buSzPct val="85000"/>
              <a:buFont typeface="Wingdings" charset="2"/>
              <a:buChar char=""/>
            </a:pPr>
            <a:r>
              <a:rPr lang="fr-FR" sz="2700" b="0" strike="noStrike" spc="-1" dirty="0">
                <a:solidFill>
                  <a:srgbClr val="000000"/>
                </a:solidFill>
                <a:latin typeface="Georgia"/>
              </a:rPr>
              <a:t>2 à 3 actions ponctuelles</a:t>
            </a:r>
          </a:p>
          <a:p>
            <a:pPr marL="274320" indent="-273960">
              <a:lnSpc>
                <a:spcPct val="100000"/>
              </a:lnSpc>
              <a:spcBef>
                <a:spcPts val="541"/>
              </a:spcBef>
              <a:buClr>
                <a:srgbClr val="D16349"/>
              </a:buClr>
              <a:buSzPct val="85000"/>
              <a:buFont typeface="Wingdings" charset="2"/>
              <a:buChar char=""/>
            </a:pPr>
            <a:r>
              <a:rPr lang="fr-FR" sz="2700" b="0" strike="noStrike" spc="-1" dirty="0">
                <a:solidFill>
                  <a:srgbClr val="000000"/>
                </a:solidFill>
                <a:latin typeface="Georgia"/>
              </a:rPr>
              <a:t>Pour chaque action, préciser type d’oral (spontané/préparé)</a:t>
            </a:r>
          </a:p>
          <a:p>
            <a:pPr>
              <a:lnSpc>
                <a:spcPct val="100000"/>
              </a:lnSpc>
              <a:spcBef>
                <a:spcPts val="541"/>
              </a:spcBef>
              <a:tabLst>
                <a:tab pos="0" algn="l"/>
              </a:tabLst>
            </a:pPr>
            <a:endParaRPr lang="fr-FR" sz="2700" b="0" strike="noStrike" spc="-1" dirty="0">
              <a:solidFill>
                <a:srgbClr val="000000"/>
              </a:solidFill>
              <a:latin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301680" y="228600"/>
            <a:ext cx="8534160" cy="758520"/>
          </a:xfrm>
          <a:prstGeom prst="rect">
            <a:avLst/>
          </a:prstGeom>
          <a:noFill/>
          <a:ln w="0">
            <a:noFill/>
          </a:ln>
        </p:spPr>
        <p:txBody>
          <a:bodyPr lIns="90000" tIns="45000" rIns="90000" bIns="45000" anchor="b">
            <a:noAutofit/>
          </a:bodyPr>
          <a:lstStyle/>
          <a:p>
            <a:pPr algn="ctr">
              <a:lnSpc>
                <a:spcPct val="100000"/>
              </a:lnSpc>
            </a:pPr>
            <a:r>
              <a:rPr lang="fr-FR" sz="3300" b="0" strike="noStrike" spc="-1">
                <a:solidFill>
                  <a:srgbClr val="7B9899"/>
                </a:solidFill>
                <a:latin typeface="Georgia"/>
              </a:rPr>
              <a:t>Les enjeux de la pratique orale </a:t>
            </a:r>
            <a:endParaRPr lang="fr-FR" sz="3300" b="0" strike="noStrike" spc="-1">
              <a:solidFill>
                <a:srgbClr val="000000"/>
              </a:solidFill>
              <a:latin typeface="Georgia"/>
            </a:endParaRPr>
          </a:p>
        </p:txBody>
      </p:sp>
      <p:sp>
        <p:nvSpPr>
          <p:cNvPr id="118" name="TextShape 2"/>
          <p:cNvSpPr txBox="1"/>
          <p:nvPr/>
        </p:nvSpPr>
        <p:spPr>
          <a:xfrm>
            <a:off x="301680" y="1527120"/>
            <a:ext cx="8503560" cy="4571640"/>
          </a:xfrm>
          <a:prstGeom prst="rect">
            <a:avLst/>
          </a:prstGeom>
          <a:noFill/>
          <a:ln w="0">
            <a:noFill/>
          </a:ln>
        </p:spPr>
        <p:txBody>
          <a:bodyPr lIns="90000" tIns="45000" rIns="90000" bIns="45000">
            <a:noAutofit/>
          </a:bodyPr>
          <a:lstStyle/>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Outil d’apprentissage : la verbalisation est un maillon essentiel dans la construction des notions </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Levier pour la compréhension</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Construction des savoirs</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Aide aux élèves les plus fragiles</a:t>
            </a:r>
          </a:p>
          <a:p>
            <a:pPr>
              <a:lnSpc>
                <a:spcPct val="100000"/>
              </a:lnSpc>
              <a:spcBef>
                <a:spcPts val="541"/>
              </a:spcBef>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Outil d’enseignement : la maîtrise des compétences orales est un des rôles de l’école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301680" y="228600"/>
            <a:ext cx="8534160" cy="758520"/>
          </a:xfrm>
          <a:prstGeom prst="rect">
            <a:avLst/>
          </a:prstGeom>
          <a:noFill/>
          <a:ln w="0">
            <a:noFill/>
          </a:ln>
        </p:spPr>
        <p:txBody>
          <a:bodyPr lIns="90000" tIns="45000" rIns="90000" bIns="45000" anchor="b">
            <a:noAutofit/>
          </a:bodyPr>
          <a:lstStyle/>
          <a:p>
            <a:pPr algn="ctr">
              <a:lnSpc>
                <a:spcPct val="100000"/>
              </a:lnSpc>
            </a:pPr>
            <a:r>
              <a:rPr lang="fr-FR" sz="3300" b="0" strike="noStrike" spc="-1">
                <a:solidFill>
                  <a:srgbClr val="7B9899"/>
                </a:solidFill>
                <a:latin typeface="Georgia"/>
              </a:rPr>
              <a:t>Constat des observations en classe</a:t>
            </a:r>
            <a:endParaRPr lang="fr-FR" sz="3300" b="0" strike="noStrike" spc="-1">
              <a:solidFill>
                <a:srgbClr val="000000"/>
              </a:solidFill>
              <a:latin typeface="Georgia"/>
            </a:endParaRPr>
          </a:p>
        </p:txBody>
      </p:sp>
      <p:sp>
        <p:nvSpPr>
          <p:cNvPr id="120" name="TextShape 2"/>
          <p:cNvSpPr txBox="1"/>
          <p:nvPr/>
        </p:nvSpPr>
        <p:spPr>
          <a:xfrm>
            <a:off x="301680" y="1527120"/>
            <a:ext cx="8503560" cy="4571640"/>
          </a:xfrm>
          <a:prstGeom prst="rect">
            <a:avLst/>
          </a:prstGeom>
          <a:noFill/>
          <a:ln w="0">
            <a:noFill/>
          </a:ln>
        </p:spPr>
        <p:txBody>
          <a:bodyPr lIns="90000" tIns="45000" rIns="90000" bIns="45000">
            <a:noAutofit/>
          </a:bodyPr>
          <a:lstStyle/>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Qualité des réponses </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Réponses brèves</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Difficulté pour exprimer un raisonnement, une justification</a:t>
            </a:r>
          </a:p>
          <a:p>
            <a:pPr>
              <a:lnSpc>
                <a:spcPct val="100000"/>
              </a:lnSpc>
              <a:spcBef>
                <a:spcPts val="541"/>
              </a:spcBef>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Inégalités entre les élèves </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Sur le temps de parole (fille/garçon)</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Sur la prise de parole</a:t>
            </a:r>
          </a:p>
          <a:p>
            <a:pPr marL="274320" indent="-273960">
              <a:lnSpc>
                <a:spcPct val="100000"/>
              </a:lnSpc>
              <a:spcBef>
                <a:spcPts val="541"/>
              </a:spcBef>
              <a:buClr>
                <a:srgbClr val="D16349"/>
              </a:buClr>
              <a:buSzPct val="85000"/>
              <a:buFont typeface="Wingdings" charset="2"/>
              <a:buChar char=""/>
            </a:pPr>
            <a:r>
              <a:rPr lang="fr-FR" sz="2700" b="0" strike="noStrike" spc="-1">
                <a:solidFill>
                  <a:srgbClr val="000000"/>
                </a:solidFill>
                <a:latin typeface="Georgia"/>
              </a:rPr>
              <a:t>Sur la maîtrise du langage</a:t>
            </a:r>
          </a:p>
          <a:p>
            <a:pPr>
              <a:lnSpc>
                <a:spcPct val="100000"/>
              </a:lnSpc>
              <a:spcBef>
                <a:spcPts val="541"/>
              </a:spcBef>
            </a:pPr>
            <a:endParaRPr lang="fr-FR" sz="2700" b="0" strike="noStrike" spc="-1">
              <a:solidFill>
                <a:srgbClr val="000000"/>
              </a:solidFill>
              <a:latin typeface="Georgia"/>
            </a:endParaRPr>
          </a:p>
          <a:p>
            <a:pPr>
              <a:lnSpc>
                <a:spcPct val="100000"/>
              </a:lnSpc>
              <a:spcBef>
                <a:spcPts val="541"/>
              </a:spcBef>
            </a:pPr>
            <a:endParaRPr lang="fr-FR" sz="2700" b="0" strike="noStrike" spc="-1">
              <a:solidFill>
                <a:srgbClr val="000000"/>
              </a:solidFill>
              <a:latin typeface="Georgia"/>
            </a:endParaRPr>
          </a:p>
          <a:p>
            <a:pPr>
              <a:lnSpc>
                <a:spcPct val="100000"/>
              </a:lnSpc>
              <a:spcBef>
                <a:spcPts val="541"/>
              </a:spcBef>
              <a:tabLst>
                <a:tab pos="0" algn="l"/>
              </a:tabLst>
            </a:pPr>
            <a:endParaRPr lang="fr-FR" sz="2700" b="0" strike="noStrike" spc="-1">
              <a:solidFill>
                <a:srgbClr val="000000"/>
              </a:solidFill>
              <a:latin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301680" y="228600"/>
            <a:ext cx="8534160" cy="758520"/>
          </a:xfrm>
          <a:prstGeom prst="rect">
            <a:avLst/>
          </a:prstGeom>
          <a:noFill/>
          <a:ln w="0">
            <a:noFill/>
          </a:ln>
        </p:spPr>
        <p:txBody>
          <a:bodyPr lIns="90000" tIns="45000" rIns="90000" bIns="45000" anchor="b">
            <a:noAutofit/>
          </a:bodyPr>
          <a:lstStyle/>
          <a:p>
            <a:pPr algn="ctr">
              <a:lnSpc>
                <a:spcPct val="100000"/>
              </a:lnSpc>
            </a:pPr>
            <a:r>
              <a:rPr lang="fr-FR" sz="3300" b="0" strike="noStrike" spc="-1">
                <a:solidFill>
                  <a:srgbClr val="7B9899"/>
                </a:solidFill>
                <a:latin typeface="Georgia"/>
              </a:rPr>
              <a:t>Evolution de la posture de l’enseignant</a:t>
            </a:r>
            <a:endParaRPr lang="fr-FR" sz="3300" b="0" strike="noStrike" spc="-1">
              <a:solidFill>
                <a:srgbClr val="000000"/>
              </a:solidFill>
              <a:latin typeface="Georgia"/>
            </a:endParaRPr>
          </a:p>
        </p:txBody>
      </p:sp>
      <p:sp>
        <p:nvSpPr>
          <p:cNvPr id="122" name="TextShape 2"/>
          <p:cNvSpPr txBox="1"/>
          <p:nvPr/>
        </p:nvSpPr>
        <p:spPr>
          <a:xfrm>
            <a:off x="301680" y="1527120"/>
            <a:ext cx="8503560" cy="4571640"/>
          </a:xfrm>
          <a:prstGeom prst="rect">
            <a:avLst/>
          </a:prstGeom>
          <a:noFill/>
          <a:ln w="0">
            <a:noFill/>
          </a:ln>
        </p:spPr>
        <p:txBody>
          <a:bodyPr lIns="90000" tIns="45000" rIns="90000" bIns="45000">
            <a:noAutofit/>
          </a:bodyPr>
          <a:lstStyle/>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Donner un véritable statut à la pratique orale </a:t>
            </a:r>
          </a:p>
          <a:p>
            <a:pPr>
              <a:lnSpc>
                <a:spcPct val="100000"/>
              </a:lnSpc>
              <a:spcBef>
                <a:spcPts val="541"/>
              </a:spcBef>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Ecoute attentive de l’enseignant vis-à-vis des élèves</a:t>
            </a:r>
          </a:p>
          <a:p>
            <a:pPr>
              <a:lnSpc>
                <a:spcPct val="100000"/>
              </a:lnSpc>
              <a:spcBef>
                <a:spcPts val="541"/>
              </a:spcBef>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Vigilance sur la tournure des questions </a:t>
            </a:r>
          </a:p>
          <a:p>
            <a:pPr>
              <a:lnSpc>
                <a:spcPct val="100000"/>
              </a:lnSpc>
              <a:spcBef>
                <a:spcPts val="541"/>
              </a:spcBef>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a:solidFill>
                  <a:srgbClr val="000000"/>
                </a:solidFill>
                <a:latin typeface="Georgia"/>
              </a:rPr>
              <a:t>Prévoir des temps de pratique orale dans la séance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301680" y="228600"/>
            <a:ext cx="8534160" cy="758520"/>
          </a:xfrm>
          <a:prstGeom prst="rect">
            <a:avLst/>
          </a:prstGeom>
          <a:noFill/>
          <a:ln w="0">
            <a:noFill/>
          </a:ln>
        </p:spPr>
        <p:txBody>
          <a:bodyPr lIns="90000" tIns="45000" rIns="90000" bIns="45000" anchor="b">
            <a:normAutofit fontScale="92500" lnSpcReduction="20000"/>
          </a:bodyPr>
          <a:lstStyle/>
          <a:p>
            <a:pPr algn="ctr">
              <a:lnSpc>
                <a:spcPct val="100000"/>
              </a:lnSpc>
            </a:pPr>
            <a:r>
              <a:rPr lang="fr-FR" sz="3300" b="0" strike="noStrike" spc="-1">
                <a:solidFill>
                  <a:srgbClr val="7B9899"/>
                </a:solidFill>
                <a:latin typeface="Georgia"/>
              </a:rPr>
              <a:t>Conséquence : évolution de la posture des élèves </a:t>
            </a:r>
            <a:endParaRPr lang="fr-FR" sz="3300" b="0" strike="noStrike" spc="-1">
              <a:solidFill>
                <a:srgbClr val="000000"/>
              </a:solidFill>
              <a:latin typeface="Georgia"/>
            </a:endParaRPr>
          </a:p>
        </p:txBody>
      </p:sp>
      <p:sp>
        <p:nvSpPr>
          <p:cNvPr id="124" name="TextShape 2"/>
          <p:cNvSpPr txBox="1"/>
          <p:nvPr/>
        </p:nvSpPr>
        <p:spPr>
          <a:xfrm>
            <a:off x="301680" y="1527120"/>
            <a:ext cx="8503560" cy="4571640"/>
          </a:xfrm>
          <a:prstGeom prst="rect">
            <a:avLst/>
          </a:prstGeom>
          <a:noFill/>
          <a:ln w="0">
            <a:noFill/>
          </a:ln>
        </p:spPr>
        <p:txBody>
          <a:bodyPr lIns="90000" tIns="45000" rIns="90000" bIns="45000">
            <a:noAutofit/>
          </a:bodyPr>
          <a:lstStyle/>
          <a:p>
            <a:pPr>
              <a:lnSpc>
                <a:spcPct val="100000"/>
              </a:lnSpc>
              <a:spcBef>
                <a:spcPts val="541"/>
              </a:spcBef>
              <a:tabLst>
                <a:tab pos="0" algn="l"/>
              </a:tabLst>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tabLst>
                <a:tab pos="0" algn="l"/>
              </a:tabLst>
            </a:pPr>
            <a:r>
              <a:rPr lang="fr-FR" sz="2700" b="0" strike="noStrike" spc="-1">
                <a:solidFill>
                  <a:srgbClr val="000000"/>
                </a:solidFill>
                <a:latin typeface="Georgia"/>
              </a:rPr>
              <a:t>Amélioration de l’écoute entre élèves </a:t>
            </a:r>
          </a:p>
          <a:p>
            <a:pPr>
              <a:lnSpc>
                <a:spcPct val="100000"/>
              </a:lnSpc>
              <a:spcBef>
                <a:spcPts val="541"/>
              </a:spcBef>
              <a:tabLst>
                <a:tab pos="0" algn="l"/>
              </a:tabLst>
            </a:pPr>
            <a:endParaRPr lang="fr-FR" sz="2700" b="0" strike="noStrike" spc="-1">
              <a:solidFill>
                <a:srgbClr val="000000"/>
              </a:solidFill>
              <a:latin typeface="Georgia"/>
            </a:endParaRPr>
          </a:p>
          <a:p>
            <a:pPr marL="274320" indent="-273960">
              <a:lnSpc>
                <a:spcPct val="100000"/>
              </a:lnSpc>
              <a:spcBef>
                <a:spcPts val="541"/>
              </a:spcBef>
              <a:buClr>
                <a:srgbClr val="D16349"/>
              </a:buClr>
              <a:buSzPct val="85000"/>
              <a:buFont typeface="Wingdings 2" charset="2"/>
              <a:buChar char=""/>
              <a:tabLst>
                <a:tab pos="0" algn="l"/>
              </a:tabLst>
            </a:pPr>
            <a:r>
              <a:rPr lang="fr-FR" sz="2700" b="0" strike="noStrike" spc="-1">
                <a:solidFill>
                  <a:srgbClr val="000000"/>
                </a:solidFill>
                <a:latin typeface="Georgia"/>
              </a:rPr>
              <a:t>Amélioration de l’écoute de l’enseignant par les élèves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301680" y="228600"/>
            <a:ext cx="8534160" cy="960480"/>
          </a:xfrm>
          <a:prstGeom prst="rect">
            <a:avLst/>
          </a:prstGeom>
          <a:noFill/>
          <a:ln w="0">
            <a:noFill/>
          </a:ln>
        </p:spPr>
        <p:txBody>
          <a:bodyPr lIns="90000" tIns="45000" rIns="90000" bIns="45000" anchor="b">
            <a:normAutofit fontScale="90500" lnSpcReduction="10000"/>
          </a:bodyPr>
          <a:lstStyle/>
          <a:p>
            <a:pPr algn="ctr">
              <a:lnSpc>
                <a:spcPct val="100000"/>
              </a:lnSpc>
            </a:pPr>
            <a:r>
              <a:rPr lang="fr-FR" sz="3300" b="0" strike="noStrike" spc="-1">
                <a:solidFill>
                  <a:srgbClr val="7B9899"/>
                </a:solidFill>
                <a:latin typeface="Georgia"/>
              </a:rPr>
              <a:t>Objectifs de la formation des élèves à la pratique orale </a:t>
            </a:r>
            <a:endParaRPr lang="fr-FR" sz="3300" b="0" strike="noStrike" spc="-1">
              <a:solidFill>
                <a:srgbClr val="000000"/>
              </a:solidFill>
              <a:latin typeface="Georgia"/>
            </a:endParaRPr>
          </a:p>
        </p:txBody>
      </p:sp>
      <p:sp>
        <p:nvSpPr>
          <p:cNvPr id="126" name="TextShape 2"/>
          <p:cNvSpPr txBox="1"/>
          <p:nvPr/>
        </p:nvSpPr>
        <p:spPr>
          <a:xfrm>
            <a:off x="301680" y="1527120"/>
            <a:ext cx="8503560" cy="4571640"/>
          </a:xfrm>
          <a:prstGeom prst="rect">
            <a:avLst/>
          </a:prstGeom>
          <a:noFill/>
          <a:ln w="0">
            <a:noFill/>
          </a:ln>
        </p:spPr>
        <p:txBody>
          <a:bodyPr lIns="90000" tIns="45000" rIns="90000" bIns="45000">
            <a:noAutofit/>
          </a:bodyPr>
          <a:lstStyle/>
          <a:p>
            <a:pPr>
              <a:lnSpc>
                <a:spcPct val="100000"/>
              </a:lnSpc>
              <a:spcBef>
                <a:spcPts val="541"/>
              </a:spcBef>
            </a:pPr>
            <a:endParaRPr lang="fr-FR" sz="2700" b="0" strike="noStrike" spc="-1" dirty="0">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dirty="0">
                <a:solidFill>
                  <a:srgbClr val="000000"/>
                </a:solidFill>
                <a:latin typeface="Georgia"/>
              </a:rPr>
              <a:t>Savoir écouter </a:t>
            </a:r>
          </a:p>
          <a:p>
            <a:pPr>
              <a:lnSpc>
                <a:spcPct val="100000"/>
              </a:lnSpc>
              <a:spcBef>
                <a:spcPts val="541"/>
              </a:spcBef>
            </a:pPr>
            <a:endParaRPr lang="fr-FR" sz="2700" b="0" strike="noStrike" spc="-1" dirty="0">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dirty="0">
                <a:solidFill>
                  <a:srgbClr val="000000"/>
                </a:solidFill>
                <a:latin typeface="Georgia"/>
              </a:rPr>
              <a:t>Analyser, critiquer, débattre</a:t>
            </a:r>
          </a:p>
          <a:p>
            <a:pPr>
              <a:lnSpc>
                <a:spcPct val="100000"/>
              </a:lnSpc>
              <a:spcBef>
                <a:spcPts val="541"/>
              </a:spcBef>
            </a:pPr>
            <a:endParaRPr lang="fr-FR" sz="2700" b="0" strike="noStrike" spc="-1" dirty="0">
              <a:solidFill>
                <a:srgbClr val="000000"/>
              </a:solidFill>
              <a:latin typeface="Georgia"/>
            </a:endParaRPr>
          </a:p>
          <a:p>
            <a:pPr marL="274320" indent="-273960">
              <a:lnSpc>
                <a:spcPct val="100000"/>
              </a:lnSpc>
              <a:spcBef>
                <a:spcPts val="541"/>
              </a:spcBef>
              <a:buClr>
                <a:srgbClr val="D16349"/>
              </a:buClr>
              <a:buSzPct val="85000"/>
              <a:buFont typeface="Wingdings 2" charset="2"/>
              <a:buChar char=""/>
            </a:pPr>
            <a:r>
              <a:rPr lang="fr-FR" sz="2700" b="0" strike="noStrike" spc="-1" dirty="0">
                <a:solidFill>
                  <a:srgbClr val="000000"/>
                </a:solidFill>
                <a:latin typeface="Georgia"/>
              </a:rPr>
              <a:t>Maîtrise de la langue et du langage mathématiques</a:t>
            </a:r>
          </a:p>
          <a:p>
            <a:pPr>
              <a:lnSpc>
                <a:spcPct val="100000"/>
              </a:lnSpc>
              <a:spcBef>
                <a:spcPts val="541"/>
              </a:spcBef>
              <a:tabLst>
                <a:tab pos="0" algn="l"/>
              </a:tabLst>
            </a:pPr>
            <a:r>
              <a:rPr lang="fr-FR" sz="2700" b="0" strike="noStrike" spc="-1" dirty="0">
                <a:solidFill>
                  <a:srgbClr val="000000"/>
                </a:solidFill>
                <a:latin typeface="Georgia"/>
              </a:rPr>
              <a:t> </a:t>
            </a:r>
          </a:p>
          <a:p>
            <a:pPr marL="274320" indent="-273960">
              <a:lnSpc>
                <a:spcPct val="100000"/>
              </a:lnSpc>
              <a:spcBef>
                <a:spcPts val="541"/>
              </a:spcBef>
              <a:buClr>
                <a:srgbClr val="D16349"/>
              </a:buClr>
              <a:buSzPct val="85000"/>
              <a:buFont typeface="Wingdings 2" charset="2"/>
              <a:buChar char=""/>
              <a:tabLst>
                <a:tab pos="0" algn="l"/>
              </a:tabLst>
            </a:pPr>
            <a:r>
              <a:rPr lang="fr-FR" sz="2700" b="0" strike="noStrike" spc="-1" dirty="0">
                <a:solidFill>
                  <a:srgbClr val="000000"/>
                </a:solidFill>
                <a:latin typeface="Georgia"/>
              </a:rPr>
              <a:t>Savoir préparer un oral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301680" y="405360"/>
            <a:ext cx="8534160" cy="758520"/>
          </a:xfrm>
          <a:prstGeom prst="rect">
            <a:avLst/>
          </a:prstGeom>
          <a:noFill/>
          <a:ln w="0">
            <a:noFill/>
          </a:ln>
        </p:spPr>
        <p:txBody>
          <a:bodyPr lIns="90000" tIns="45000" rIns="90000" bIns="45000" anchor="b">
            <a:normAutofit fontScale="77500" lnSpcReduction="10000"/>
          </a:bodyPr>
          <a:lstStyle/>
          <a:p>
            <a:pPr algn="ctr">
              <a:lnSpc>
                <a:spcPct val="100000"/>
              </a:lnSpc>
            </a:pPr>
            <a:r>
              <a:rPr lang="fr-FR" sz="3300" b="0" strike="noStrike" spc="-1">
                <a:solidFill>
                  <a:srgbClr val="7B9899"/>
                </a:solidFill>
                <a:latin typeface="Georgia"/>
              </a:rPr>
              <a:t>Les différentes actions : trouver des exemples de mise en œuvre  </a:t>
            </a:r>
            <a:endParaRPr lang="fr-FR" sz="3300" b="0" strike="noStrike" spc="-1">
              <a:solidFill>
                <a:srgbClr val="000000"/>
              </a:solidFill>
              <a:latin typeface="Georgia"/>
            </a:endParaRPr>
          </a:p>
        </p:txBody>
      </p:sp>
      <p:pic>
        <p:nvPicPr>
          <p:cNvPr id="4" name="Espace réservé du contenu 5">
            <a:extLst>
              <a:ext uri="{FF2B5EF4-FFF2-40B4-BE49-F238E27FC236}">
                <a16:creationId xmlns:a16="http://schemas.microsoft.com/office/drawing/2014/main" id="{A85ADEFA-A484-2C1A-CDAD-4C9F38761C21}"/>
              </a:ext>
            </a:extLst>
          </p:cNvPr>
          <p:cNvPicPr/>
          <p:nvPr/>
        </p:nvPicPr>
        <p:blipFill>
          <a:blip r:embed="rId3"/>
          <a:stretch/>
        </p:blipFill>
        <p:spPr>
          <a:xfrm>
            <a:off x="301680" y="1674651"/>
            <a:ext cx="5184720" cy="3798360"/>
          </a:xfrm>
          <a:prstGeom prst="rect">
            <a:avLst/>
          </a:prstGeom>
          <a:ln w="19050" cap="sq">
            <a:solidFill>
              <a:schemeClr val="bg1">
                <a:lumMod val="50000"/>
              </a:schemeClr>
            </a:solidFill>
            <a:miter/>
          </a:ln>
          <a:effectLst>
            <a:outerShdw blurRad="50800" dist="37674" dir="2700000" algn="tl" rotWithShape="0">
              <a:srgbClr val="000000">
                <a:alpha val="43000"/>
              </a:srgbClr>
            </a:outerShdw>
          </a:effectLst>
        </p:spPr>
      </p:pic>
      <p:sp>
        <p:nvSpPr>
          <p:cNvPr id="6" name="ZoneTexte 5">
            <a:extLst>
              <a:ext uri="{FF2B5EF4-FFF2-40B4-BE49-F238E27FC236}">
                <a16:creationId xmlns:a16="http://schemas.microsoft.com/office/drawing/2014/main" id="{675D657F-20E6-1248-79FB-29270486B128}"/>
              </a:ext>
            </a:extLst>
          </p:cNvPr>
          <p:cNvSpPr txBox="1"/>
          <p:nvPr/>
        </p:nvSpPr>
        <p:spPr>
          <a:xfrm>
            <a:off x="5655923" y="2901485"/>
            <a:ext cx="3179917" cy="2979470"/>
          </a:xfrm>
          <a:prstGeom prst="rect">
            <a:avLst/>
          </a:prstGeom>
          <a:noFill/>
        </p:spPr>
        <p:txBody>
          <a:bodyPr wrap="square">
            <a:spAutoFit/>
          </a:bodyPr>
          <a:lstStyle/>
          <a:p>
            <a:pPr>
              <a:lnSpc>
                <a:spcPct val="120000"/>
              </a:lnSpc>
              <a:spcBef>
                <a:spcPts val="1001"/>
              </a:spcBef>
              <a:tabLst>
                <a:tab pos="0" algn="l"/>
              </a:tabLst>
            </a:pPr>
            <a:r>
              <a:rPr lang="fr-FR" sz="1800" b="0" i="1" u="sng" strike="noStrike" spc="-1" dirty="0">
                <a:solidFill>
                  <a:srgbClr val="FA2B5C"/>
                </a:solidFill>
                <a:uFillTx/>
                <a:latin typeface="Gill Sans MT"/>
                <a:ea typeface="DejaVu Sans"/>
                <a:hlinkClick r:id="rId4"/>
              </a:rPr>
              <a:t>Sources :</a:t>
            </a:r>
            <a:endParaRPr lang="fr-FR" sz="1800" b="0" strike="noStrike" spc="-1" dirty="0">
              <a:latin typeface="Arial"/>
            </a:endParaRPr>
          </a:p>
          <a:p>
            <a:pPr marL="285840" indent="-284040">
              <a:lnSpc>
                <a:spcPct val="120000"/>
              </a:lnSpc>
              <a:spcBef>
                <a:spcPts val="1001"/>
              </a:spcBef>
              <a:buClr>
                <a:srgbClr val="B71E42"/>
              </a:buClr>
              <a:buFont typeface="Arial"/>
              <a:buChar char="•"/>
              <a:tabLst>
                <a:tab pos="0" algn="l"/>
              </a:tabLst>
            </a:pPr>
            <a:r>
              <a:rPr lang="fr-FR" sz="1800" b="0" u="sng" strike="noStrike" spc="-1" dirty="0">
                <a:solidFill>
                  <a:srgbClr val="FA2B5C"/>
                </a:solidFill>
                <a:uFillTx/>
                <a:latin typeface="Gill Sans MT"/>
                <a:ea typeface="DejaVu Sans"/>
                <a:hlinkClick r:id="rId4"/>
              </a:rPr>
              <a:t>« L’oral » </a:t>
            </a:r>
            <a:r>
              <a:rPr lang="fr-FR" sz="1800" b="0" strike="noStrike" spc="-1" dirty="0">
                <a:solidFill>
                  <a:srgbClr val="000000"/>
                </a:solidFill>
                <a:latin typeface="Gill Sans MT"/>
                <a:ea typeface="DejaVu Sans"/>
              </a:rPr>
              <a:t> </a:t>
            </a:r>
            <a:endParaRPr lang="fr-FR" sz="1800" b="0" strike="noStrike" spc="-1" dirty="0">
              <a:latin typeface="Arial"/>
            </a:endParaRPr>
          </a:p>
          <a:p>
            <a:pPr>
              <a:lnSpc>
                <a:spcPct val="120000"/>
              </a:lnSpc>
              <a:tabLst>
                <a:tab pos="0" algn="l"/>
              </a:tabLst>
            </a:pPr>
            <a:r>
              <a:rPr lang="fr-FR" sz="1800" b="0" i="1" strike="noStrike" spc="-1" dirty="0">
                <a:solidFill>
                  <a:srgbClr val="000000"/>
                </a:solidFill>
                <a:latin typeface="Gill Sans MT"/>
                <a:ea typeface="DejaVu Sans"/>
              </a:rPr>
              <a:t>Evaluer pour accompagner les élèves en mathématiques, </a:t>
            </a:r>
            <a:r>
              <a:rPr lang="fr-FR" sz="1800" b="0" strike="noStrike" spc="-1" dirty="0">
                <a:solidFill>
                  <a:srgbClr val="000000"/>
                </a:solidFill>
                <a:latin typeface="Gill Sans MT"/>
                <a:ea typeface="DejaVu Sans"/>
              </a:rPr>
              <a:t>Académie de Nantes</a:t>
            </a:r>
            <a:endParaRPr lang="fr-FR" sz="1800" b="0" strike="noStrike" spc="-1" dirty="0">
              <a:latin typeface="Arial"/>
            </a:endParaRPr>
          </a:p>
          <a:p>
            <a:pPr marL="285840" indent="-284040">
              <a:lnSpc>
                <a:spcPct val="120000"/>
              </a:lnSpc>
              <a:spcBef>
                <a:spcPts val="1001"/>
              </a:spcBef>
              <a:buClr>
                <a:srgbClr val="B71E42"/>
              </a:buClr>
              <a:buFont typeface="Arial"/>
              <a:buChar char="•"/>
              <a:tabLst>
                <a:tab pos="0" algn="l"/>
              </a:tabLst>
            </a:pPr>
            <a:r>
              <a:rPr lang="fr-FR" sz="1800" b="0" u="sng" strike="noStrike" spc="-1" dirty="0">
                <a:solidFill>
                  <a:srgbClr val="FA2B5C"/>
                </a:solidFill>
                <a:uFillTx/>
                <a:latin typeface="Gill Sans MT"/>
                <a:ea typeface="DejaVu Sans"/>
                <a:hlinkClick r:id="rId5"/>
              </a:rPr>
              <a:t>« Travailler l’oral en mathématiques »</a:t>
            </a:r>
            <a:r>
              <a:rPr lang="fr-FR" sz="1800" b="0" strike="noStrike" spc="-1" dirty="0">
                <a:solidFill>
                  <a:srgbClr val="0070C0"/>
                </a:solidFill>
                <a:latin typeface="Gill Sans MT"/>
                <a:ea typeface="DejaVu Sans"/>
              </a:rPr>
              <a:t> </a:t>
            </a:r>
            <a:endParaRPr lang="fr-FR" sz="1800" b="0" strike="noStrike" spc="-1" dirty="0">
              <a:latin typeface="Arial"/>
            </a:endParaRPr>
          </a:p>
          <a:p>
            <a:pPr>
              <a:lnSpc>
                <a:spcPct val="120000"/>
              </a:lnSpc>
              <a:tabLst>
                <a:tab pos="0" algn="l"/>
              </a:tabLst>
            </a:pPr>
            <a:r>
              <a:rPr lang="fr-FR" sz="1800" b="0" strike="noStrike" spc="-1" dirty="0">
                <a:solidFill>
                  <a:srgbClr val="000000"/>
                </a:solidFill>
                <a:latin typeface="Gill Sans MT"/>
                <a:ea typeface="DejaVu Sans"/>
              </a:rPr>
              <a:t>Académie de Lille et Amiens</a:t>
            </a:r>
            <a:endParaRPr lang="fr-FR" sz="1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1085400" y="1163970"/>
            <a:ext cx="7204410" cy="7908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nSpc>
                <a:spcPct val="90000"/>
              </a:lnSpc>
            </a:pPr>
            <a:endParaRPr lang="fr-FR" sz="2400" cap="all" spc="-1" dirty="0">
              <a:solidFill>
                <a:srgbClr val="000000"/>
              </a:solidFill>
              <a:latin typeface="Gill Sans MT"/>
              <a:ea typeface="DejaVu Sans"/>
            </a:endParaRPr>
          </a:p>
          <a:p>
            <a:pPr>
              <a:lnSpc>
                <a:spcPct val="90000"/>
              </a:lnSpc>
            </a:pPr>
            <a:r>
              <a:rPr lang="fr-FR" sz="2400" cap="all" spc="-1" dirty="0">
                <a:solidFill>
                  <a:srgbClr val="000000"/>
                </a:solidFill>
                <a:latin typeface="Gill Sans MT"/>
                <a:ea typeface="DejaVu Sans"/>
              </a:rPr>
              <a:t>S’appuyer sur ce que l’on fait déjà</a:t>
            </a:r>
            <a:endParaRPr lang="fr-FR" sz="2400" spc="-1" dirty="0">
              <a:latin typeface="Arial"/>
            </a:endParaRPr>
          </a:p>
        </p:txBody>
      </p:sp>
      <p:sp>
        <p:nvSpPr>
          <p:cNvPr id="312" name="CustomShape 2"/>
          <p:cNvSpPr/>
          <p:nvPr/>
        </p:nvSpPr>
        <p:spPr>
          <a:xfrm>
            <a:off x="1085400" y="2073870"/>
            <a:ext cx="3482460" cy="60021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b">
            <a:noAutofit/>
          </a:bodyPr>
          <a:lstStyle/>
          <a:p>
            <a:pPr>
              <a:spcBef>
                <a:spcPts val="751"/>
              </a:spcBef>
              <a:tabLst>
                <a:tab pos="0" algn="l"/>
              </a:tabLst>
            </a:pPr>
            <a:r>
              <a:rPr lang="fr-FR" sz="1650" cap="all" spc="-1">
                <a:solidFill>
                  <a:srgbClr val="B71E42"/>
                </a:solidFill>
                <a:latin typeface="Gill Sans MT"/>
                <a:ea typeface="DejaVu Sans"/>
              </a:rPr>
              <a:t>« Oral spontané »</a:t>
            </a:r>
            <a:endParaRPr lang="fr-FR" sz="1650" spc="-1">
              <a:latin typeface="Arial"/>
            </a:endParaRPr>
          </a:p>
        </p:txBody>
      </p:sp>
      <p:sp>
        <p:nvSpPr>
          <p:cNvPr id="313" name="CustomShape 3"/>
          <p:cNvSpPr/>
          <p:nvPr/>
        </p:nvSpPr>
        <p:spPr>
          <a:xfrm>
            <a:off x="657546" y="2675430"/>
            <a:ext cx="3910314" cy="301860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Correction d’une question flash</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Bilan de savoir « rituels de fermeture »</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Correction d’un exercice</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Question ouverte / débat</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Formulation de définitions, propriétés, théorèmes. Reformulation de consigne.</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 Travail en groupe</a:t>
            </a:r>
            <a:endParaRPr lang="fr-FR" sz="1500" spc="-1" dirty="0">
              <a:latin typeface="Arial"/>
            </a:endParaRPr>
          </a:p>
        </p:txBody>
      </p:sp>
      <p:sp>
        <p:nvSpPr>
          <p:cNvPr id="314" name="CustomShape 4"/>
          <p:cNvSpPr/>
          <p:nvPr/>
        </p:nvSpPr>
        <p:spPr>
          <a:xfrm>
            <a:off x="4809240" y="2073600"/>
            <a:ext cx="3482460" cy="60021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b">
            <a:noAutofit/>
          </a:bodyPr>
          <a:lstStyle/>
          <a:p>
            <a:pPr>
              <a:spcBef>
                <a:spcPts val="751"/>
              </a:spcBef>
              <a:tabLst>
                <a:tab pos="0" algn="l"/>
              </a:tabLst>
            </a:pPr>
            <a:r>
              <a:rPr lang="fr-FR" sz="1650" cap="all" spc="-1">
                <a:solidFill>
                  <a:srgbClr val="B71E42"/>
                </a:solidFill>
                <a:latin typeface="Gill Sans MT"/>
                <a:ea typeface="DejaVu Sans"/>
              </a:rPr>
              <a:t>    « oral préparé »</a:t>
            </a:r>
            <a:endParaRPr lang="fr-FR" sz="1650" spc="-1">
              <a:latin typeface="Arial"/>
            </a:endParaRPr>
          </a:p>
        </p:txBody>
      </p:sp>
      <p:sp>
        <p:nvSpPr>
          <p:cNvPr id="315" name="CustomShape 5"/>
          <p:cNvSpPr/>
          <p:nvPr/>
        </p:nvSpPr>
        <p:spPr>
          <a:xfrm>
            <a:off x="4807350" y="2675429"/>
            <a:ext cx="3679104" cy="28828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Préparation d’une question flash</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Bilan de savoir « rituels d’ouverture »</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Présentation de la synthèse d’une séquence.</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Correction d’un exercice, narration de recherche</a:t>
            </a:r>
            <a:endParaRPr lang="fr-FR" sz="1500" spc="-1" dirty="0">
              <a:latin typeface="Arial"/>
            </a:endParaRPr>
          </a:p>
          <a:p>
            <a:pPr marL="171450" indent="-170100">
              <a:lnSpc>
                <a:spcPct val="120000"/>
              </a:lnSpc>
              <a:spcBef>
                <a:spcPts val="751"/>
              </a:spcBef>
              <a:buClr>
                <a:srgbClr val="B71E42"/>
              </a:buClr>
              <a:buFont typeface="Arial"/>
              <a:buChar char="•"/>
            </a:pPr>
            <a:r>
              <a:rPr lang="fr-FR" sz="1500" spc="-1" dirty="0">
                <a:solidFill>
                  <a:srgbClr val="000000"/>
                </a:solidFill>
                <a:latin typeface="Gill Sans MT"/>
                <a:ea typeface="DejaVu Sans"/>
              </a:rPr>
              <a:t>Correction d’un devoir maison (en un temps imparti)</a:t>
            </a:r>
            <a:endParaRPr lang="fr-FR" sz="1500" spc="-1" dirty="0">
              <a:latin typeface="Arial"/>
            </a:endParaRPr>
          </a:p>
          <a:p>
            <a:pPr>
              <a:lnSpc>
                <a:spcPct val="120000"/>
              </a:lnSpc>
              <a:spcBef>
                <a:spcPts val="751"/>
              </a:spcBef>
              <a:tabLst>
                <a:tab pos="0" algn="l"/>
              </a:tabLst>
            </a:pPr>
            <a:endParaRPr lang="fr-FR" sz="1500"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3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31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1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1088640" y="1460700"/>
            <a:ext cx="7201170" cy="78570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nSpc>
                <a:spcPct val="90000"/>
              </a:lnSpc>
            </a:pPr>
            <a:r>
              <a:rPr lang="fr-FR" sz="2400" cap="all" spc="-1">
                <a:solidFill>
                  <a:srgbClr val="000000"/>
                </a:solidFill>
                <a:latin typeface="Gill Sans MT"/>
                <a:ea typeface="DejaVu Sans"/>
              </a:rPr>
              <a:t>Evaluer ? </a:t>
            </a:r>
            <a:endParaRPr lang="fr-FR" sz="2400" spc="-1">
              <a:latin typeface="Arial"/>
            </a:endParaRPr>
          </a:p>
        </p:txBody>
      </p:sp>
      <p:sp>
        <p:nvSpPr>
          <p:cNvPr id="322" name="CustomShape 2"/>
          <p:cNvSpPr/>
          <p:nvPr/>
        </p:nvSpPr>
        <p:spPr>
          <a:xfrm>
            <a:off x="110700" y="2528820"/>
            <a:ext cx="7429469" cy="1265346"/>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spAutoFit/>
          </a:bodyPr>
          <a:lstStyle/>
          <a:p>
            <a:pPr marL="214380" indent="-213030">
              <a:lnSpc>
                <a:spcPct val="150000"/>
              </a:lnSpc>
              <a:buClr>
                <a:srgbClr val="000000"/>
              </a:buClr>
              <a:buFont typeface="Arial"/>
              <a:buChar char="•"/>
            </a:pPr>
            <a:r>
              <a:rPr lang="fr-FR" spc="-1">
                <a:solidFill>
                  <a:srgbClr val="000000"/>
                </a:solidFill>
                <a:latin typeface="Gill Sans MT"/>
                <a:ea typeface="DejaVu Sans"/>
              </a:rPr>
              <a:t>Quel type d’évaluation? (note, compétence, évaluation formative)</a:t>
            </a:r>
            <a:endParaRPr lang="fr-FR" spc="-1">
              <a:latin typeface="Arial"/>
            </a:endParaRPr>
          </a:p>
          <a:p>
            <a:pPr marL="214380" indent="-213030">
              <a:lnSpc>
                <a:spcPct val="150000"/>
              </a:lnSpc>
              <a:buClr>
                <a:srgbClr val="000000"/>
              </a:buClr>
              <a:buFont typeface="Arial"/>
              <a:buChar char="•"/>
            </a:pPr>
            <a:r>
              <a:rPr lang="fr-FR" spc="-1">
                <a:solidFill>
                  <a:srgbClr val="000000"/>
                </a:solidFill>
                <a:latin typeface="Gill Sans MT"/>
                <a:ea typeface="DejaVu Sans"/>
              </a:rPr>
              <a:t>Quelle grille d’évaluation? (faite par le professeur, construite avec les élèves)</a:t>
            </a:r>
            <a:endParaRPr lang="fr-FR" spc="-1">
              <a:latin typeface="Arial"/>
            </a:endParaRPr>
          </a:p>
          <a:p>
            <a:pPr marL="214380" indent="-213030">
              <a:lnSpc>
                <a:spcPct val="150000"/>
              </a:lnSpc>
              <a:buClr>
                <a:srgbClr val="000000"/>
              </a:buClr>
              <a:buFont typeface="Arial"/>
              <a:buChar char="•"/>
            </a:pPr>
            <a:r>
              <a:rPr lang="fr-FR" spc="-1">
                <a:solidFill>
                  <a:srgbClr val="000000"/>
                </a:solidFill>
                <a:latin typeface="Gill Sans MT"/>
                <a:ea typeface="DejaVu Sans"/>
              </a:rPr>
              <a:t>Quelles modalités? (en individuel, par groupe) </a:t>
            </a:r>
            <a:endParaRPr lang="fr-FR"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1</TotalTime>
  <Words>991</Words>
  <Application>Microsoft Office PowerPoint</Application>
  <PresentationFormat>Affichage à l'écran (4:3)</PresentationFormat>
  <Paragraphs>115</Paragraphs>
  <Slides>11</Slides>
  <Notes>7</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11</vt:i4>
      </vt:variant>
    </vt:vector>
  </HeadingPairs>
  <TitlesOfParts>
    <vt:vector size="21" baseType="lpstr">
      <vt:lpstr>Arial</vt:lpstr>
      <vt:lpstr>Calibri Light</vt:lpstr>
      <vt:lpstr>Georgia</vt:lpstr>
      <vt:lpstr>Gill Sans MT</vt:lpstr>
      <vt:lpstr>Symbol</vt:lpstr>
      <vt:lpstr>Times New Roman</vt:lpstr>
      <vt:lpstr>Wingdings</vt:lpstr>
      <vt:lpstr>Wingdings 2</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college jean dieuzede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Journées Pédagogiques Collège</dc:title>
  <dc:subject/>
  <dc:creator>Sylvie Canzian</dc:creator>
  <dc:description/>
  <cp:lastModifiedBy>Yannick Bernard</cp:lastModifiedBy>
  <cp:revision>13</cp:revision>
  <dcterms:created xsi:type="dcterms:W3CDTF">2022-06-15T20:41:00Z</dcterms:created>
  <dcterms:modified xsi:type="dcterms:W3CDTF">2022-06-21T21:06:19Z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college jean dieuzede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7</vt:i4>
  </property>
  <property fmtid="{D5CDD505-2E9C-101B-9397-08002B2CF9AE}" pid="9" name="PresentationFormat">
    <vt:lpwstr>Présentation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