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5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A509A-DCBA-422C-9EC7-683730DBB8BB}" type="doc">
      <dgm:prSet loTypeId="urn:microsoft.com/office/officeart/2005/8/layout/hierarchy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2B4FE59-1024-4061-8AE7-34FB3CF46729}">
      <dgm:prSet phldrT="[Texte]" custT="1"/>
      <dgm:spPr/>
      <dgm:t>
        <a:bodyPr/>
        <a:lstStyle/>
        <a:p>
          <a:r>
            <a:rPr lang="fr-FR" sz="1500" b="1" dirty="0"/>
            <a:t>Mathématique/</a:t>
          </a:r>
          <a:br>
            <a:rPr lang="fr-FR" sz="1500" b="1" dirty="0"/>
          </a:br>
          <a:r>
            <a:rPr lang="fr-FR" sz="1500" b="1" dirty="0"/>
            <a:t>Informatique</a:t>
          </a:r>
        </a:p>
      </dgm:t>
    </dgm:pt>
    <dgm:pt modelId="{95C9D2B3-B52D-4885-B615-764505D9AA0D}" type="parTrans" cxnId="{4343C029-C5F6-47C3-82EF-510B5EC69F10}">
      <dgm:prSet/>
      <dgm:spPr/>
      <dgm:t>
        <a:bodyPr/>
        <a:lstStyle/>
        <a:p>
          <a:endParaRPr lang="fr-FR" sz="1500" b="1"/>
        </a:p>
      </dgm:t>
    </dgm:pt>
    <dgm:pt modelId="{F3ED2929-CD6C-4967-8356-AA954D5A1282}" type="sibTrans" cxnId="{4343C029-C5F6-47C3-82EF-510B5EC69F10}">
      <dgm:prSet/>
      <dgm:spPr/>
      <dgm:t>
        <a:bodyPr/>
        <a:lstStyle/>
        <a:p>
          <a:endParaRPr lang="fr-FR" sz="1500" b="1"/>
        </a:p>
      </dgm:t>
    </dgm:pt>
    <dgm:pt modelId="{8438088D-ECD6-4094-B09A-088AA2EC68E5}">
      <dgm:prSet phldrT="[Texte]" custT="1"/>
      <dgm:spPr/>
      <dgm:t>
        <a:bodyPr/>
        <a:lstStyle/>
        <a:p>
          <a:r>
            <a:rPr lang="fr-FR" sz="1500" b="1" dirty="0"/>
            <a:t>Pensée algorithmique</a:t>
          </a:r>
        </a:p>
      </dgm:t>
    </dgm:pt>
    <dgm:pt modelId="{5008C86E-0FB0-4837-8127-9BA73990FFC2}" type="parTrans" cxnId="{0F802926-FEC4-449B-8132-AF08BB1453DE}">
      <dgm:prSet/>
      <dgm:spPr/>
      <dgm:t>
        <a:bodyPr/>
        <a:lstStyle/>
        <a:p>
          <a:endParaRPr lang="fr-FR" sz="1500" b="1"/>
        </a:p>
      </dgm:t>
    </dgm:pt>
    <dgm:pt modelId="{2744C596-8430-4845-AD1A-FB6354C0D7DF}" type="sibTrans" cxnId="{0F802926-FEC4-449B-8132-AF08BB1453DE}">
      <dgm:prSet/>
      <dgm:spPr/>
      <dgm:t>
        <a:bodyPr/>
        <a:lstStyle/>
        <a:p>
          <a:endParaRPr lang="fr-FR" sz="1500" b="1"/>
        </a:p>
      </dgm:t>
    </dgm:pt>
    <dgm:pt modelId="{7973A934-C466-4724-878B-F62B12287705}">
      <dgm:prSet phldrT="[Texte]" custT="1"/>
      <dgm:spPr/>
      <dgm:t>
        <a:bodyPr/>
        <a:lstStyle/>
        <a:p>
          <a:r>
            <a:rPr lang="fr-FR" sz="1500" b="1" dirty="0"/>
            <a:t>Démarche Essai/Erreur</a:t>
          </a:r>
        </a:p>
      </dgm:t>
    </dgm:pt>
    <dgm:pt modelId="{0269B768-E653-4540-9A99-0550ECE2BBBC}" type="parTrans" cxnId="{8A62F94E-65C4-4047-9E64-BBBC6F647460}">
      <dgm:prSet/>
      <dgm:spPr/>
      <dgm:t>
        <a:bodyPr/>
        <a:lstStyle/>
        <a:p>
          <a:endParaRPr lang="fr-FR" sz="1500" b="1"/>
        </a:p>
      </dgm:t>
    </dgm:pt>
    <dgm:pt modelId="{96376381-C3FB-4AF8-949F-6C81922A43A0}" type="sibTrans" cxnId="{8A62F94E-65C4-4047-9E64-BBBC6F647460}">
      <dgm:prSet/>
      <dgm:spPr/>
      <dgm:t>
        <a:bodyPr/>
        <a:lstStyle/>
        <a:p>
          <a:endParaRPr lang="fr-FR" sz="1500" b="1"/>
        </a:p>
      </dgm:t>
    </dgm:pt>
    <dgm:pt modelId="{603C7078-C819-4117-BDA5-B5F450C49518}">
      <dgm:prSet phldrT="[Texte]" custT="1"/>
      <dgm:spPr/>
      <dgm:t>
        <a:bodyPr/>
        <a:lstStyle/>
        <a:p>
          <a:r>
            <a:rPr lang="fr-FR" sz="1500" b="1" dirty="0"/>
            <a:t>Pédagogie de projet</a:t>
          </a:r>
        </a:p>
      </dgm:t>
    </dgm:pt>
    <dgm:pt modelId="{DEDAF34F-6703-4FFF-B84D-F6C370B91ACC}" type="parTrans" cxnId="{34085FAF-B4AC-4443-977F-53827202CC57}">
      <dgm:prSet/>
      <dgm:spPr/>
      <dgm:t>
        <a:bodyPr/>
        <a:lstStyle/>
        <a:p>
          <a:endParaRPr lang="fr-FR" sz="1500" b="1"/>
        </a:p>
      </dgm:t>
    </dgm:pt>
    <dgm:pt modelId="{BE580E5F-1AEF-4A71-9B43-5F93DA718A9C}" type="sibTrans" cxnId="{34085FAF-B4AC-4443-977F-53827202CC57}">
      <dgm:prSet/>
      <dgm:spPr/>
      <dgm:t>
        <a:bodyPr/>
        <a:lstStyle/>
        <a:p>
          <a:endParaRPr lang="fr-FR" sz="1500" b="1"/>
        </a:p>
      </dgm:t>
    </dgm:pt>
    <dgm:pt modelId="{302E501F-5EE6-4A95-A387-A19E9F73266D}">
      <dgm:prSet phldrT="[Texte]" custT="1"/>
      <dgm:spPr/>
      <dgm:t>
        <a:bodyPr/>
        <a:lstStyle/>
        <a:p>
          <a:r>
            <a:rPr lang="fr-FR" sz="1500" b="1" dirty="0"/>
            <a:t>Postures</a:t>
          </a:r>
        </a:p>
      </dgm:t>
    </dgm:pt>
    <dgm:pt modelId="{2E4A7D65-F0FC-4E47-91BC-5906F7353855}" type="parTrans" cxnId="{36A35CC5-5309-4482-80FA-181689657059}">
      <dgm:prSet/>
      <dgm:spPr/>
      <dgm:t>
        <a:bodyPr/>
        <a:lstStyle/>
        <a:p>
          <a:endParaRPr lang="fr-FR" sz="1500" b="1"/>
        </a:p>
      </dgm:t>
    </dgm:pt>
    <dgm:pt modelId="{9A3FFBFD-D20F-4BB4-A475-95582CDD9C39}" type="sibTrans" cxnId="{36A35CC5-5309-4482-80FA-181689657059}">
      <dgm:prSet/>
      <dgm:spPr/>
      <dgm:t>
        <a:bodyPr/>
        <a:lstStyle/>
        <a:p>
          <a:endParaRPr lang="fr-FR" sz="1500" b="1"/>
        </a:p>
      </dgm:t>
    </dgm:pt>
    <dgm:pt modelId="{1C0A3E39-22C3-4083-BFE9-E07F3F253654}">
      <dgm:prSet custT="1"/>
      <dgm:spPr>
        <a:scene3d>
          <a:camera prst="orthographicFront"/>
          <a:lightRig rig="chilly" dir="t"/>
        </a:scene3d>
      </dgm:spPr>
      <dgm:t>
        <a:bodyPr/>
        <a:lstStyle/>
        <a:p>
          <a:r>
            <a:rPr lang="fr-FR" sz="1500" b="1" dirty="0"/>
            <a:t>Raisonnement</a:t>
          </a:r>
        </a:p>
      </dgm:t>
    </dgm:pt>
    <dgm:pt modelId="{5CA5DB75-C10A-49AE-BAEB-885639F86E2D}" type="parTrans" cxnId="{93969F84-944B-4877-9303-7EAA98D24F3C}">
      <dgm:prSet/>
      <dgm:spPr/>
      <dgm:t>
        <a:bodyPr/>
        <a:lstStyle/>
        <a:p>
          <a:endParaRPr lang="fr-FR" sz="1500" b="1"/>
        </a:p>
      </dgm:t>
    </dgm:pt>
    <dgm:pt modelId="{8E6114DE-9A2A-4F08-88F8-5602C782D026}" type="sibTrans" cxnId="{93969F84-944B-4877-9303-7EAA98D24F3C}">
      <dgm:prSet/>
      <dgm:spPr/>
      <dgm:t>
        <a:bodyPr/>
        <a:lstStyle/>
        <a:p>
          <a:endParaRPr lang="fr-FR" sz="1500" b="1"/>
        </a:p>
      </dgm:t>
    </dgm:pt>
    <dgm:pt modelId="{7AC15707-935D-4FFA-803B-DDF47BC1DC27}">
      <dgm:prSet custT="1"/>
      <dgm:spPr/>
      <dgm:t>
        <a:bodyPr/>
        <a:lstStyle/>
        <a:p>
          <a:r>
            <a:rPr lang="fr-FR" sz="1500" b="1" dirty="0"/>
            <a:t>Interdisciplinarité</a:t>
          </a:r>
        </a:p>
      </dgm:t>
    </dgm:pt>
    <dgm:pt modelId="{322747F7-8EB7-4EB2-9375-B303E7DF61B7}" type="parTrans" cxnId="{E8199290-5F81-4226-A4F4-CCB46C5EE183}">
      <dgm:prSet/>
      <dgm:spPr/>
      <dgm:t>
        <a:bodyPr/>
        <a:lstStyle/>
        <a:p>
          <a:endParaRPr lang="fr-FR" sz="1500" b="1"/>
        </a:p>
      </dgm:t>
    </dgm:pt>
    <dgm:pt modelId="{A490110F-C6BB-49D8-9235-97E92AEE9BB2}" type="sibTrans" cxnId="{E8199290-5F81-4226-A4F4-CCB46C5EE183}">
      <dgm:prSet/>
      <dgm:spPr/>
      <dgm:t>
        <a:bodyPr/>
        <a:lstStyle/>
        <a:p>
          <a:endParaRPr lang="fr-FR" sz="1500" b="1"/>
        </a:p>
      </dgm:t>
    </dgm:pt>
    <dgm:pt modelId="{D22F7D7F-0D79-450F-89FA-6422CAB128F7}">
      <dgm:prSet phldrT="[Texte]" custT="1"/>
      <dgm:spPr/>
      <dgm:t>
        <a:bodyPr/>
        <a:lstStyle/>
        <a:p>
          <a:r>
            <a:rPr lang="fr-FR" sz="1500" b="1" dirty="0"/>
            <a:t>Créativité</a:t>
          </a:r>
        </a:p>
      </dgm:t>
    </dgm:pt>
    <dgm:pt modelId="{2DB2C87C-254E-4C51-BDDE-00D051D4D02C}" type="parTrans" cxnId="{9E85FBDB-E638-4F53-8954-EBA4FD32293B}">
      <dgm:prSet/>
      <dgm:spPr/>
      <dgm:t>
        <a:bodyPr/>
        <a:lstStyle/>
        <a:p>
          <a:endParaRPr lang="fr-FR" sz="1500" b="1"/>
        </a:p>
      </dgm:t>
    </dgm:pt>
    <dgm:pt modelId="{7693C2C8-595B-47E4-BC4A-453B27256AF4}" type="sibTrans" cxnId="{9E85FBDB-E638-4F53-8954-EBA4FD32293B}">
      <dgm:prSet/>
      <dgm:spPr/>
      <dgm:t>
        <a:bodyPr/>
        <a:lstStyle/>
        <a:p>
          <a:endParaRPr lang="fr-FR" sz="1500" b="1"/>
        </a:p>
      </dgm:t>
    </dgm:pt>
    <dgm:pt modelId="{339D3331-9FB1-4DF7-84A8-0064314D7188}">
      <dgm:prSet phldrT="[Texte]" custT="1"/>
      <dgm:spPr/>
      <dgm:t>
        <a:bodyPr/>
        <a:lstStyle/>
        <a:p>
          <a:r>
            <a:rPr lang="fr-FR" sz="1500" b="1" dirty="0"/>
            <a:t>Démarche algorithmique</a:t>
          </a:r>
        </a:p>
      </dgm:t>
    </dgm:pt>
    <dgm:pt modelId="{D4D1B798-B2F9-4F7D-B0F3-E3E293716D4E}" type="parTrans" cxnId="{20B14723-92B1-4F7B-AB70-FB2D124294F3}">
      <dgm:prSet/>
      <dgm:spPr/>
      <dgm:t>
        <a:bodyPr/>
        <a:lstStyle/>
        <a:p>
          <a:endParaRPr lang="fr-FR" sz="1500" b="1"/>
        </a:p>
      </dgm:t>
    </dgm:pt>
    <dgm:pt modelId="{5AC4E85F-ACB9-48FE-8B93-9A2EDD58CC6D}" type="sibTrans" cxnId="{20B14723-92B1-4F7B-AB70-FB2D124294F3}">
      <dgm:prSet/>
      <dgm:spPr/>
      <dgm:t>
        <a:bodyPr/>
        <a:lstStyle/>
        <a:p>
          <a:endParaRPr lang="fr-FR" sz="1500" b="1"/>
        </a:p>
      </dgm:t>
    </dgm:pt>
    <dgm:pt modelId="{E7136C94-C4A1-4506-8FB8-8F2C77473B42}" type="pres">
      <dgm:prSet presAssocID="{0ADA509A-DCBA-422C-9EC7-683730DBB8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10E95E-39C3-4FD7-A12E-4D86A256F4FB}" type="pres">
      <dgm:prSet presAssocID="{32B4FE59-1024-4061-8AE7-34FB3CF46729}" presName="hierRoot1" presStyleCnt="0"/>
      <dgm:spPr/>
    </dgm:pt>
    <dgm:pt modelId="{6BB1E497-2226-4CCA-BDDA-A203374C044F}" type="pres">
      <dgm:prSet presAssocID="{32B4FE59-1024-4061-8AE7-34FB3CF46729}" presName="composite" presStyleCnt="0"/>
      <dgm:spPr/>
    </dgm:pt>
    <dgm:pt modelId="{66F84F66-6E02-4169-A528-E3EDACE9F500}" type="pres">
      <dgm:prSet presAssocID="{32B4FE59-1024-4061-8AE7-34FB3CF46729}" presName="background" presStyleLbl="node0" presStyleIdx="0" presStyleCnt="1"/>
      <dgm:spPr/>
    </dgm:pt>
    <dgm:pt modelId="{B7B03125-CF87-4DB3-9729-940100040F51}" type="pres">
      <dgm:prSet presAssocID="{32B4FE59-1024-4061-8AE7-34FB3CF46729}" presName="text" presStyleLbl="fgAcc0" presStyleIdx="0" presStyleCnt="1" custScaleX="142845" custLinFactNeighborX="1026" custLinFactNeighborY="9696">
        <dgm:presLayoutVars>
          <dgm:chPref val="3"/>
        </dgm:presLayoutVars>
      </dgm:prSet>
      <dgm:spPr/>
    </dgm:pt>
    <dgm:pt modelId="{A15DBCF7-579F-47BA-8D34-49CD967E5DF4}" type="pres">
      <dgm:prSet presAssocID="{32B4FE59-1024-4061-8AE7-34FB3CF46729}" presName="hierChild2" presStyleCnt="0"/>
      <dgm:spPr/>
    </dgm:pt>
    <dgm:pt modelId="{E33C005E-428E-4320-A34C-8594F92C44B2}" type="pres">
      <dgm:prSet presAssocID="{5008C86E-0FB0-4837-8127-9BA73990FFC2}" presName="Name10" presStyleLbl="parChTrans1D2" presStyleIdx="0" presStyleCnt="3"/>
      <dgm:spPr/>
    </dgm:pt>
    <dgm:pt modelId="{DE33188E-4180-44AB-994F-EAB4CA99A6C5}" type="pres">
      <dgm:prSet presAssocID="{8438088D-ECD6-4094-B09A-088AA2EC68E5}" presName="hierRoot2" presStyleCnt="0"/>
      <dgm:spPr/>
    </dgm:pt>
    <dgm:pt modelId="{BECEFC35-2FF7-451F-B74E-9565A3B7F463}" type="pres">
      <dgm:prSet presAssocID="{8438088D-ECD6-4094-B09A-088AA2EC68E5}" presName="composite2" presStyleCnt="0"/>
      <dgm:spPr/>
    </dgm:pt>
    <dgm:pt modelId="{10853857-CCFE-4252-9882-A56E3C2897B6}" type="pres">
      <dgm:prSet presAssocID="{8438088D-ECD6-4094-B09A-088AA2EC68E5}" presName="background2" presStyleLbl="node2" presStyleIdx="0" presStyleCnt="3"/>
      <dgm:spPr/>
    </dgm:pt>
    <dgm:pt modelId="{4AA2A0F7-3AA2-45E7-9E62-D414AF7D8313}" type="pres">
      <dgm:prSet presAssocID="{8438088D-ECD6-4094-B09A-088AA2EC68E5}" presName="text2" presStyleLbl="fgAcc2" presStyleIdx="0" presStyleCnt="3" custScaleX="108127">
        <dgm:presLayoutVars>
          <dgm:chPref val="3"/>
        </dgm:presLayoutVars>
      </dgm:prSet>
      <dgm:spPr/>
    </dgm:pt>
    <dgm:pt modelId="{5E453B06-B1CB-4900-B10D-B0A80439D97A}" type="pres">
      <dgm:prSet presAssocID="{8438088D-ECD6-4094-B09A-088AA2EC68E5}" presName="hierChild3" presStyleCnt="0"/>
      <dgm:spPr/>
    </dgm:pt>
    <dgm:pt modelId="{7AC031DF-2B55-4FAC-A9D5-40A707D970A1}" type="pres">
      <dgm:prSet presAssocID="{D4D1B798-B2F9-4F7D-B0F3-E3E293716D4E}" presName="Name17" presStyleLbl="parChTrans1D3" presStyleIdx="0" presStyleCnt="4"/>
      <dgm:spPr/>
    </dgm:pt>
    <dgm:pt modelId="{48B751F6-33F3-4886-847F-2D6D13124FF7}" type="pres">
      <dgm:prSet presAssocID="{339D3331-9FB1-4DF7-84A8-0064314D7188}" presName="hierRoot3" presStyleCnt="0"/>
      <dgm:spPr/>
    </dgm:pt>
    <dgm:pt modelId="{541C13E7-E2EF-4648-BB42-7B5897F0C4DB}" type="pres">
      <dgm:prSet presAssocID="{339D3331-9FB1-4DF7-84A8-0064314D7188}" presName="composite3" presStyleCnt="0"/>
      <dgm:spPr/>
    </dgm:pt>
    <dgm:pt modelId="{D9E5E193-627F-4F66-928C-FE7873C7398E}" type="pres">
      <dgm:prSet presAssocID="{339D3331-9FB1-4DF7-84A8-0064314D7188}" presName="background3" presStyleLbl="node3" presStyleIdx="0" presStyleCnt="4"/>
      <dgm:spPr/>
    </dgm:pt>
    <dgm:pt modelId="{B69F3D8C-433E-4A04-ABA1-8BEE866D5E7B}" type="pres">
      <dgm:prSet presAssocID="{339D3331-9FB1-4DF7-84A8-0064314D7188}" presName="text3" presStyleLbl="fgAcc3" presStyleIdx="0" presStyleCnt="4" custScaleX="114173">
        <dgm:presLayoutVars>
          <dgm:chPref val="3"/>
        </dgm:presLayoutVars>
      </dgm:prSet>
      <dgm:spPr/>
    </dgm:pt>
    <dgm:pt modelId="{F550BB6C-15C7-4B2C-8558-465E9E557AB8}" type="pres">
      <dgm:prSet presAssocID="{339D3331-9FB1-4DF7-84A8-0064314D7188}" presName="hierChild4" presStyleCnt="0"/>
      <dgm:spPr/>
    </dgm:pt>
    <dgm:pt modelId="{347FE771-5994-4E81-A16B-55E02576D5BF}" type="pres">
      <dgm:prSet presAssocID="{0269B768-E653-4540-9A99-0550ECE2BBBC}" presName="Name17" presStyleLbl="parChTrans1D3" presStyleIdx="1" presStyleCnt="4"/>
      <dgm:spPr/>
    </dgm:pt>
    <dgm:pt modelId="{06BD48A6-BAEB-405D-B18B-321ECFFEAC37}" type="pres">
      <dgm:prSet presAssocID="{7973A934-C466-4724-878B-F62B12287705}" presName="hierRoot3" presStyleCnt="0"/>
      <dgm:spPr/>
    </dgm:pt>
    <dgm:pt modelId="{785F0CBC-4A7D-4A92-B45C-8992763AA64F}" type="pres">
      <dgm:prSet presAssocID="{7973A934-C466-4724-878B-F62B12287705}" presName="composite3" presStyleCnt="0"/>
      <dgm:spPr/>
    </dgm:pt>
    <dgm:pt modelId="{2273E55A-ECFA-4842-81ED-2B92D08B7C3A}" type="pres">
      <dgm:prSet presAssocID="{7973A934-C466-4724-878B-F62B12287705}" presName="background3" presStyleLbl="node3" presStyleIdx="1" presStyleCnt="4"/>
      <dgm:spPr/>
    </dgm:pt>
    <dgm:pt modelId="{D1A7A607-43D0-4F13-9B83-C2C2882F3163}" type="pres">
      <dgm:prSet presAssocID="{7973A934-C466-4724-878B-F62B12287705}" presName="text3" presStyleLbl="fgAcc3" presStyleIdx="1" presStyleCnt="4">
        <dgm:presLayoutVars>
          <dgm:chPref val="3"/>
        </dgm:presLayoutVars>
      </dgm:prSet>
      <dgm:spPr/>
    </dgm:pt>
    <dgm:pt modelId="{539C33F5-B075-477E-97A2-CEA9DB56AFCF}" type="pres">
      <dgm:prSet presAssocID="{7973A934-C466-4724-878B-F62B12287705}" presName="hierChild4" presStyleCnt="0"/>
      <dgm:spPr/>
    </dgm:pt>
    <dgm:pt modelId="{362CDABA-D9AF-4A6C-9942-A10A4EF59ECA}" type="pres">
      <dgm:prSet presAssocID="{5CA5DB75-C10A-49AE-BAEB-885639F86E2D}" presName="Name23" presStyleLbl="parChTrans1D4" presStyleIdx="0" presStyleCnt="1"/>
      <dgm:spPr/>
    </dgm:pt>
    <dgm:pt modelId="{1A706FF7-2195-47DC-B888-C0069FB4D1BC}" type="pres">
      <dgm:prSet presAssocID="{1C0A3E39-22C3-4083-BFE9-E07F3F253654}" presName="hierRoot4" presStyleCnt="0"/>
      <dgm:spPr/>
    </dgm:pt>
    <dgm:pt modelId="{0CF10DB2-34A9-4821-91D6-7E2B0E82F66F}" type="pres">
      <dgm:prSet presAssocID="{1C0A3E39-22C3-4083-BFE9-E07F3F253654}" presName="composite4" presStyleCnt="0"/>
      <dgm:spPr/>
    </dgm:pt>
    <dgm:pt modelId="{244EE62C-E9ED-4EBA-B53C-0CEE6BF621B2}" type="pres">
      <dgm:prSet presAssocID="{1C0A3E39-22C3-4083-BFE9-E07F3F253654}" presName="background4" presStyleLbl="node4" presStyleIdx="0" presStyleCnt="1"/>
      <dgm:spPr/>
    </dgm:pt>
    <dgm:pt modelId="{C5E7B2A4-93C8-4A6A-BE42-A19DE3042362}" type="pres">
      <dgm:prSet presAssocID="{1C0A3E39-22C3-4083-BFE9-E07F3F253654}" presName="text4" presStyleLbl="fgAcc4" presStyleIdx="0" presStyleCnt="1" custScaleX="126646" custLinFactNeighborX="-61556">
        <dgm:presLayoutVars>
          <dgm:chPref val="3"/>
        </dgm:presLayoutVars>
      </dgm:prSet>
      <dgm:spPr/>
    </dgm:pt>
    <dgm:pt modelId="{16DDB25E-F6FA-42FB-8AA9-B38A973E7943}" type="pres">
      <dgm:prSet presAssocID="{1C0A3E39-22C3-4083-BFE9-E07F3F253654}" presName="hierChild5" presStyleCnt="0"/>
      <dgm:spPr/>
    </dgm:pt>
    <dgm:pt modelId="{F8A20447-A71B-4ED8-871D-0292B1D01260}" type="pres">
      <dgm:prSet presAssocID="{DEDAF34F-6703-4FFF-B84D-F6C370B91ACC}" presName="Name10" presStyleLbl="parChTrans1D2" presStyleIdx="1" presStyleCnt="3"/>
      <dgm:spPr/>
    </dgm:pt>
    <dgm:pt modelId="{B5168DC8-49E0-473A-98C0-BDAD8177225B}" type="pres">
      <dgm:prSet presAssocID="{603C7078-C819-4117-BDA5-B5F450C49518}" presName="hierRoot2" presStyleCnt="0"/>
      <dgm:spPr/>
    </dgm:pt>
    <dgm:pt modelId="{1EF422C4-E6A7-4E4A-B905-2617406B2CCC}" type="pres">
      <dgm:prSet presAssocID="{603C7078-C819-4117-BDA5-B5F450C49518}" presName="composite2" presStyleCnt="0"/>
      <dgm:spPr/>
    </dgm:pt>
    <dgm:pt modelId="{E418057F-BAD2-4070-AB8C-691BCA050D77}" type="pres">
      <dgm:prSet presAssocID="{603C7078-C819-4117-BDA5-B5F450C49518}" presName="background2" presStyleLbl="node2" presStyleIdx="1" presStyleCnt="3"/>
      <dgm:spPr/>
    </dgm:pt>
    <dgm:pt modelId="{AA768095-0B47-4DB7-AC02-A40FEB4AC4B2}" type="pres">
      <dgm:prSet presAssocID="{603C7078-C819-4117-BDA5-B5F450C49518}" presName="text2" presStyleLbl="fgAcc2" presStyleIdx="1" presStyleCnt="3" custLinFactNeighborX="-60525">
        <dgm:presLayoutVars>
          <dgm:chPref val="3"/>
        </dgm:presLayoutVars>
      </dgm:prSet>
      <dgm:spPr/>
    </dgm:pt>
    <dgm:pt modelId="{C5781AE4-03A8-4D46-A75B-86E9ED9340DF}" type="pres">
      <dgm:prSet presAssocID="{603C7078-C819-4117-BDA5-B5F450C49518}" presName="hierChild3" presStyleCnt="0"/>
      <dgm:spPr/>
    </dgm:pt>
    <dgm:pt modelId="{2894BFD6-F541-45DE-89E0-EA5A1E9EEF61}" type="pres">
      <dgm:prSet presAssocID="{2DB2C87C-254E-4C51-BDDE-00D051D4D02C}" presName="Name17" presStyleLbl="parChTrans1D3" presStyleIdx="2" presStyleCnt="4"/>
      <dgm:spPr/>
    </dgm:pt>
    <dgm:pt modelId="{B120C2AE-EFD5-4961-8EE6-32407CDB777E}" type="pres">
      <dgm:prSet presAssocID="{D22F7D7F-0D79-450F-89FA-6422CAB128F7}" presName="hierRoot3" presStyleCnt="0"/>
      <dgm:spPr/>
    </dgm:pt>
    <dgm:pt modelId="{8F9934A4-06C2-4659-8D5B-3A349116AC89}" type="pres">
      <dgm:prSet presAssocID="{D22F7D7F-0D79-450F-89FA-6422CAB128F7}" presName="composite3" presStyleCnt="0"/>
      <dgm:spPr/>
    </dgm:pt>
    <dgm:pt modelId="{1B117CFD-933D-4FC6-AAAE-B2F0A18BC1D1}" type="pres">
      <dgm:prSet presAssocID="{D22F7D7F-0D79-450F-89FA-6422CAB128F7}" presName="background3" presStyleLbl="node3" presStyleIdx="2" presStyleCnt="4"/>
      <dgm:spPr/>
    </dgm:pt>
    <dgm:pt modelId="{2C286F6A-7547-4202-82FA-D51F3C9D6B00}" type="pres">
      <dgm:prSet presAssocID="{D22F7D7F-0D79-450F-89FA-6422CAB128F7}" presName="text3" presStyleLbl="fgAcc3" presStyleIdx="2" presStyleCnt="4">
        <dgm:presLayoutVars>
          <dgm:chPref val="3"/>
        </dgm:presLayoutVars>
      </dgm:prSet>
      <dgm:spPr/>
    </dgm:pt>
    <dgm:pt modelId="{65612CC1-EFE4-4044-A15E-6BAD38E1F9C6}" type="pres">
      <dgm:prSet presAssocID="{D22F7D7F-0D79-450F-89FA-6422CAB128F7}" presName="hierChild4" presStyleCnt="0"/>
      <dgm:spPr/>
    </dgm:pt>
    <dgm:pt modelId="{6A4D2100-109F-44EE-8CBE-17B86A01402C}" type="pres">
      <dgm:prSet presAssocID="{2E4A7D65-F0FC-4E47-91BC-5906F7353855}" presName="Name17" presStyleLbl="parChTrans1D3" presStyleIdx="3" presStyleCnt="4"/>
      <dgm:spPr/>
    </dgm:pt>
    <dgm:pt modelId="{C2695AD5-B6E2-4DF4-95AF-39C901E303E1}" type="pres">
      <dgm:prSet presAssocID="{302E501F-5EE6-4A95-A387-A19E9F73266D}" presName="hierRoot3" presStyleCnt="0"/>
      <dgm:spPr/>
    </dgm:pt>
    <dgm:pt modelId="{8C20710C-3B19-473B-8FE5-4FBF43ED4B6B}" type="pres">
      <dgm:prSet presAssocID="{302E501F-5EE6-4A95-A387-A19E9F73266D}" presName="composite3" presStyleCnt="0"/>
      <dgm:spPr/>
    </dgm:pt>
    <dgm:pt modelId="{69B7EEC7-0186-41FC-A0A5-776C8AFBBAAB}" type="pres">
      <dgm:prSet presAssocID="{302E501F-5EE6-4A95-A387-A19E9F73266D}" presName="background3" presStyleLbl="node3" presStyleIdx="3" presStyleCnt="4"/>
      <dgm:spPr/>
    </dgm:pt>
    <dgm:pt modelId="{FA3AC025-1B43-4820-A356-1D207C2356DE}" type="pres">
      <dgm:prSet presAssocID="{302E501F-5EE6-4A95-A387-A19E9F73266D}" presName="text3" presStyleLbl="fgAcc3" presStyleIdx="3" presStyleCnt="4">
        <dgm:presLayoutVars>
          <dgm:chPref val="3"/>
        </dgm:presLayoutVars>
      </dgm:prSet>
      <dgm:spPr/>
    </dgm:pt>
    <dgm:pt modelId="{F09354D1-CBCC-4C85-90DE-DF7013D2F647}" type="pres">
      <dgm:prSet presAssocID="{302E501F-5EE6-4A95-A387-A19E9F73266D}" presName="hierChild4" presStyleCnt="0"/>
      <dgm:spPr/>
    </dgm:pt>
    <dgm:pt modelId="{EE4D6708-4630-4AF1-BEF5-64A90FF7CFC0}" type="pres">
      <dgm:prSet presAssocID="{322747F7-8EB7-4EB2-9375-B303E7DF61B7}" presName="Name10" presStyleLbl="parChTrans1D2" presStyleIdx="2" presStyleCnt="3"/>
      <dgm:spPr/>
    </dgm:pt>
    <dgm:pt modelId="{775ACFC4-C6AA-4BA1-BE7B-ACB5A906257C}" type="pres">
      <dgm:prSet presAssocID="{7AC15707-935D-4FFA-803B-DDF47BC1DC27}" presName="hierRoot2" presStyleCnt="0"/>
      <dgm:spPr/>
    </dgm:pt>
    <dgm:pt modelId="{397BFBE7-F860-4F5C-BC43-6F660D6CC02F}" type="pres">
      <dgm:prSet presAssocID="{7AC15707-935D-4FFA-803B-DDF47BC1DC27}" presName="composite2" presStyleCnt="0"/>
      <dgm:spPr/>
    </dgm:pt>
    <dgm:pt modelId="{36E0F17B-197A-48CD-BA7B-773D22BCCB50}" type="pres">
      <dgm:prSet presAssocID="{7AC15707-935D-4FFA-803B-DDF47BC1DC27}" presName="background2" presStyleLbl="node2" presStyleIdx="2" presStyleCnt="3"/>
      <dgm:spPr/>
    </dgm:pt>
    <dgm:pt modelId="{01B4B8E2-EEB2-4D8F-A23E-4FCDA90FC42E}" type="pres">
      <dgm:prSet presAssocID="{7AC15707-935D-4FFA-803B-DDF47BC1DC27}" presName="text2" presStyleLbl="fgAcc2" presStyleIdx="2" presStyleCnt="3" custScaleX="128064">
        <dgm:presLayoutVars>
          <dgm:chPref val="3"/>
        </dgm:presLayoutVars>
      </dgm:prSet>
      <dgm:spPr/>
    </dgm:pt>
    <dgm:pt modelId="{D1507FE5-B76E-43F8-BD8F-8C8819FB6F7D}" type="pres">
      <dgm:prSet presAssocID="{7AC15707-935D-4FFA-803B-DDF47BC1DC27}" presName="hierChild3" presStyleCnt="0"/>
      <dgm:spPr/>
    </dgm:pt>
  </dgm:ptLst>
  <dgm:cxnLst>
    <dgm:cxn modelId="{20B14723-92B1-4F7B-AB70-FB2D124294F3}" srcId="{8438088D-ECD6-4094-B09A-088AA2EC68E5}" destId="{339D3331-9FB1-4DF7-84A8-0064314D7188}" srcOrd="0" destOrd="0" parTransId="{D4D1B798-B2F9-4F7D-B0F3-E3E293716D4E}" sibTransId="{5AC4E85F-ACB9-48FE-8B93-9A2EDD58CC6D}"/>
    <dgm:cxn modelId="{0F802926-FEC4-449B-8132-AF08BB1453DE}" srcId="{32B4FE59-1024-4061-8AE7-34FB3CF46729}" destId="{8438088D-ECD6-4094-B09A-088AA2EC68E5}" srcOrd="0" destOrd="0" parTransId="{5008C86E-0FB0-4837-8127-9BA73990FFC2}" sibTransId="{2744C596-8430-4845-AD1A-FB6354C0D7DF}"/>
    <dgm:cxn modelId="{4343C029-C5F6-47C3-82EF-510B5EC69F10}" srcId="{0ADA509A-DCBA-422C-9EC7-683730DBB8BB}" destId="{32B4FE59-1024-4061-8AE7-34FB3CF46729}" srcOrd="0" destOrd="0" parTransId="{95C9D2B3-B52D-4885-B615-764505D9AA0D}" sibTransId="{F3ED2929-CD6C-4967-8356-AA954D5A1282}"/>
    <dgm:cxn modelId="{6E358534-1A23-4383-86C4-063255C5F724}" type="presOf" srcId="{8438088D-ECD6-4094-B09A-088AA2EC68E5}" destId="{4AA2A0F7-3AA2-45E7-9E62-D414AF7D8313}" srcOrd="0" destOrd="0" presId="urn:microsoft.com/office/officeart/2005/8/layout/hierarchy1"/>
    <dgm:cxn modelId="{E2F9AB37-2AC0-4896-8B02-A6C620877398}" type="presOf" srcId="{DEDAF34F-6703-4FFF-B84D-F6C370B91ACC}" destId="{F8A20447-A71B-4ED8-871D-0292B1D01260}" srcOrd="0" destOrd="0" presId="urn:microsoft.com/office/officeart/2005/8/layout/hierarchy1"/>
    <dgm:cxn modelId="{EB70713F-C92F-4A2A-A2E9-46D1AE584FE0}" type="presOf" srcId="{5CA5DB75-C10A-49AE-BAEB-885639F86E2D}" destId="{362CDABA-D9AF-4A6C-9942-A10A4EF59ECA}" srcOrd="0" destOrd="0" presId="urn:microsoft.com/office/officeart/2005/8/layout/hierarchy1"/>
    <dgm:cxn modelId="{6A17D242-D5B9-4EED-978F-B0E101DBCE01}" type="presOf" srcId="{0ADA509A-DCBA-422C-9EC7-683730DBB8BB}" destId="{E7136C94-C4A1-4506-8FB8-8F2C77473B42}" srcOrd="0" destOrd="0" presId="urn:microsoft.com/office/officeart/2005/8/layout/hierarchy1"/>
    <dgm:cxn modelId="{4A109B64-A2E2-457B-ACDD-68C2E82E42EB}" type="presOf" srcId="{2E4A7D65-F0FC-4E47-91BC-5906F7353855}" destId="{6A4D2100-109F-44EE-8CBE-17B86A01402C}" srcOrd="0" destOrd="0" presId="urn:microsoft.com/office/officeart/2005/8/layout/hierarchy1"/>
    <dgm:cxn modelId="{9A8C5D4B-DB12-4F40-AEEE-69FC20C1A66B}" type="presOf" srcId="{D22F7D7F-0D79-450F-89FA-6422CAB128F7}" destId="{2C286F6A-7547-4202-82FA-D51F3C9D6B00}" srcOrd="0" destOrd="0" presId="urn:microsoft.com/office/officeart/2005/8/layout/hierarchy1"/>
    <dgm:cxn modelId="{8A62F94E-65C4-4047-9E64-BBBC6F647460}" srcId="{8438088D-ECD6-4094-B09A-088AA2EC68E5}" destId="{7973A934-C466-4724-878B-F62B12287705}" srcOrd="1" destOrd="0" parTransId="{0269B768-E653-4540-9A99-0550ECE2BBBC}" sibTransId="{96376381-C3FB-4AF8-949F-6C81922A43A0}"/>
    <dgm:cxn modelId="{FFA6A54F-0FAA-419B-AFCC-EBFAAA1BD58C}" type="presOf" srcId="{D4D1B798-B2F9-4F7D-B0F3-E3E293716D4E}" destId="{7AC031DF-2B55-4FAC-A9D5-40A707D970A1}" srcOrd="0" destOrd="0" presId="urn:microsoft.com/office/officeart/2005/8/layout/hierarchy1"/>
    <dgm:cxn modelId="{21DBBC7E-CA4B-41AA-AFCC-9EF0C35CCA3F}" type="presOf" srcId="{1C0A3E39-22C3-4083-BFE9-E07F3F253654}" destId="{C5E7B2A4-93C8-4A6A-BE42-A19DE3042362}" srcOrd="0" destOrd="0" presId="urn:microsoft.com/office/officeart/2005/8/layout/hierarchy1"/>
    <dgm:cxn modelId="{228EBF7F-9189-4228-B754-0D2C446F1A4A}" type="presOf" srcId="{5008C86E-0FB0-4837-8127-9BA73990FFC2}" destId="{E33C005E-428E-4320-A34C-8594F92C44B2}" srcOrd="0" destOrd="0" presId="urn:microsoft.com/office/officeart/2005/8/layout/hierarchy1"/>
    <dgm:cxn modelId="{93969F84-944B-4877-9303-7EAA98D24F3C}" srcId="{7973A934-C466-4724-878B-F62B12287705}" destId="{1C0A3E39-22C3-4083-BFE9-E07F3F253654}" srcOrd="0" destOrd="0" parTransId="{5CA5DB75-C10A-49AE-BAEB-885639F86E2D}" sibTransId="{8E6114DE-9A2A-4F08-88F8-5602C782D026}"/>
    <dgm:cxn modelId="{693B1589-D12E-45B3-9D47-B7D05807CAEB}" type="presOf" srcId="{7AC15707-935D-4FFA-803B-DDF47BC1DC27}" destId="{01B4B8E2-EEB2-4D8F-A23E-4FCDA90FC42E}" srcOrd="0" destOrd="0" presId="urn:microsoft.com/office/officeart/2005/8/layout/hierarchy1"/>
    <dgm:cxn modelId="{E8199290-5F81-4226-A4F4-CCB46C5EE183}" srcId="{32B4FE59-1024-4061-8AE7-34FB3CF46729}" destId="{7AC15707-935D-4FFA-803B-DDF47BC1DC27}" srcOrd="2" destOrd="0" parTransId="{322747F7-8EB7-4EB2-9375-B303E7DF61B7}" sibTransId="{A490110F-C6BB-49D8-9235-97E92AEE9BB2}"/>
    <dgm:cxn modelId="{D5C6BA91-1A33-42EE-A8EF-E22FB728C781}" type="presOf" srcId="{603C7078-C819-4117-BDA5-B5F450C49518}" destId="{AA768095-0B47-4DB7-AC02-A40FEB4AC4B2}" srcOrd="0" destOrd="0" presId="urn:microsoft.com/office/officeart/2005/8/layout/hierarchy1"/>
    <dgm:cxn modelId="{85223392-D75C-4F17-86D7-81F4EB24ED14}" type="presOf" srcId="{302E501F-5EE6-4A95-A387-A19E9F73266D}" destId="{FA3AC025-1B43-4820-A356-1D207C2356DE}" srcOrd="0" destOrd="0" presId="urn:microsoft.com/office/officeart/2005/8/layout/hierarchy1"/>
    <dgm:cxn modelId="{5AC03493-ECF7-4E2A-9609-D9F9DB7F1276}" type="presOf" srcId="{0269B768-E653-4540-9A99-0550ECE2BBBC}" destId="{347FE771-5994-4E81-A16B-55E02576D5BF}" srcOrd="0" destOrd="0" presId="urn:microsoft.com/office/officeart/2005/8/layout/hierarchy1"/>
    <dgm:cxn modelId="{9D2812A0-D0C8-4355-8ACF-3EF41C3F83E6}" type="presOf" srcId="{2DB2C87C-254E-4C51-BDDE-00D051D4D02C}" destId="{2894BFD6-F541-45DE-89E0-EA5A1E9EEF61}" srcOrd="0" destOrd="0" presId="urn:microsoft.com/office/officeart/2005/8/layout/hierarchy1"/>
    <dgm:cxn modelId="{5943ECA4-FB5E-47ED-9C09-60A268141B76}" type="presOf" srcId="{339D3331-9FB1-4DF7-84A8-0064314D7188}" destId="{B69F3D8C-433E-4A04-ABA1-8BEE866D5E7B}" srcOrd="0" destOrd="0" presId="urn:microsoft.com/office/officeart/2005/8/layout/hierarchy1"/>
    <dgm:cxn modelId="{F0B16FA9-B35D-4F8A-9174-F9A84D42DE06}" type="presOf" srcId="{322747F7-8EB7-4EB2-9375-B303E7DF61B7}" destId="{EE4D6708-4630-4AF1-BEF5-64A90FF7CFC0}" srcOrd="0" destOrd="0" presId="urn:microsoft.com/office/officeart/2005/8/layout/hierarchy1"/>
    <dgm:cxn modelId="{34085FAF-B4AC-4443-977F-53827202CC57}" srcId="{32B4FE59-1024-4061-8AE7-34FB3CF46729}" destId="{603C7078-C819-4117-BDA5-B5F450C49518}" srcOrd="1" destOrd="0" parTransId="{DEDAF34F-6703-4FFF-B84D-F6C370B91ACC}" sibTransId="{BE580E5F-1AEF-4A71-9B43-5F93DA718A9C}"/>
    <dgm:cxn modelId="{36A35CC5-5309-4482-80FA-181689657059}" srcId="{603C7078-C819-4117-BDA5-B5F450C49518}" destId="{302E501F-5EE6-4A95-A387-A19E9F73266D}" srcOrd="1" destOrd="0" parTransId="{2E4A7D65-F0FC-4E47-91BC-5906F7353855}" sibTransId="{9A3FFBFD-D20F-4BB4-A475-95582CDD9C39}"/>
    <dgm:cxn modelId="{8755C9CD-9DE4-45DC-8349-8450F3D78EC1}" type="presOf" srcId="{32B4FE59-1024-4061-8AE7-34FB3CF46729}" destId="{B7B03125-CF87-4DB3-9729-940100040F51}" srcOrd="0" destOrd="0" presId="urn:microsoft.com/office/officeart/2005/8/layout/hierarchy1"/>
    <dgm:cxn modelId="{9E85FBDB-E638-4F53-8954-EBA4FD32293B}" srcId="{603C7078-C819-4117-BDA5-B5F450C49518}" destId="{D22F7D7F-0D79-450F-89FA-6422CAB128F7}" srcOrd="0" destOrd="0" parTransId="{2DB2C87C-254E-4C51-BDDE-00D051D4D02C}" sibTransId="{7693C2C8-595B-47E4-BC4A-453B27256AF4}"/>
    <dgm:cxn modelId="{AF8F2FFD-53D5-46A3-99C5-DBFC5F19937F}" type="presOf" srcId="{7973A934-C466-4724-878B-F62B12287705}" destId="{D1A7A607-43D0-4F13-9B83-C2C2882F3163}" srcOrd="0" destOrd="0" presId="urn:microsoft.com/office/officeart/2005/8/layout/hierarchy1"/>
    <dgm:cxn modelId="{7AFD0D1D-F2D6-4927-8CA3-1F6431BC81B0}" type="presParOf" srcId="{E7136C94-C4A1-4506-8FB8-8F2C77473B42}" destId="{0610E95E-39C3-4FD7-A12E-4D86A256F4FB}" srcOrd="0" destOrd="0" presId="urn:microsoft.com/office/officeart/2005/8/layout/hierarchy1"/>
    <dgm:cxn modelId="{04C869DB-E244-4856-AFA5-43CBE6B742C6}" type="presParOf" srcId="{0610E95E-39C3-4FD7-A12E-4D86A256F4FB}" destId="{6BB1E497-2226-4CCA-BDDA-A203374C044F}" srcOrd="0" destOrd="0" presId="urn:microsoft.com/office/officeart/2005/8/layout/hierarchy1"/>
    <dgm:cxn modelId="{C52E13AA-EA02-4E78-9869-2DCA1F83D83C}" type="presParOf" srcId="{6BB1E497-2226-4CCA-BDDA-A203374C044F}" destId="{66F84F66-6E02-4169-A528-E3EDACE9F500}" srcOrd="0" destOrd="0" presId="urn:microsoft.com/office/officeart/2005/8/layout/hierarchy1"/>
    <dgm:cxn modelId="{55686A8F-57B2-49FF-9F66-1966FDDF29A8}" type="presParOf" srcId="{6BB1E497-2226-4CCA-BDDA-A203374C044F}" destId="{B7B03125-CF87-4DB3-9729-940100040F51}" srcOrd="1" destOrd="0" presId="urn:microsoft.com/office/officeart/2005/8/layout/hierarchy1"/>
    <dgm:cxn modelId="{3EEF914E-CC3D-4D8D-8A5F-C5FC6DCF6C3D}" type="presParOf" srcId="{0610E95E-39C3-4FD7-A12E-4D86A256F4FB}" destId="{A15DBCF7-579F-47BA-8D34-49CD967E5DF4}" srcOrd="1" destOrd="0" presId="urn:microsoft.com/office/officeart/2005/8/layout/hierarchy1"/>
    <dgm:cxn modelId="{C8DC644F-D34C-49FF-BE5A-01BECF5AEE82}" type="presParOf" srcId="{A15DBCF7-579F-47BA-8D34-49CD967E5DF4}" destId="{E33C005E-428E-4320-A34C-8594F92C44B2}" srcOrd="0" destOrd="0" presId="urn:microsoft.com/office/officeart/2005/8/layout/hierarchy1"/>
    <dgm:cxn modelId="{D34FF2A1-0F71-4DAF-A1C1-B563DD669191}" type="presParOf" srcId="{A15DBCF7-579F-47BA-8D34-49CD967E5DF4}" destId="{DE33188E-4180-44AB-994F-EAB4CA99A6C5}" srcOrd="1" destOrd="0" presId="urn:microsoft.com/office/officeart/2005/8/layout/hierarchy1"/>
    <dgm:cxn modelId="{B6236DCB-EBCE-484C-B6D1-F430FCF52E41}" type="presParOf" srcId="{DE33188E-4180-44AB-994F-EAB4CA99A6C5}" destId="{BECEFC35-2FF7-451F-B74E-9565A3B7F463}" srcOrd="0" destOrd="0" presId="urn:microsoft.com/office/officeart/2005/8/layout/hierarchy1"/>
    <dgm:cxn modelId="{2727C0DB-BEE5-489E-8F14-4D096F6AF97C}" type="presParOf" srcId="{BECEFC35-2FF7-451F-B74E-9565A3B7F463}" destId="{10853857-CCFE-4252-9882-A56E3C2897B6}" srcOrd="0" destOrd="0" presId="urn:microsoft.com/office/officeart/2005/8/layout/hierarchy1"/>
    <dgm:cxn modelId="{CA88A0CC-A465-4449-BB58-79A6958D6D79}" type="presParOf" srcId="{BECEFC35-2FF7-451F-B74E-9565A3B7F463}" destId="{4AA2A0F7-3AA2-45E7-9E62-D414AF7D8313}" srcOrd="1" destOrd="0" presId="urn:microsoft.com/office/officeart/2005/8/layout/hierarchy1"/>
    <dgm:cxn modelId="{76A2FE43-0149-42B8-92A8-467227C9C1B9}" type="presParOf" srcId="{DE33188E-4180-44AB-994F-EAB4CA99A6C5}" destId="{5E453B06-B1CB-4900-B10D-B0A80439D97A}" srcOrd="1" destOrd="0" presId="urn:microsoft.com/office/officeart/2005/8/layout/hierarchy1"/>
    <dgm:cxn modelId="{68A9E378-7B79-4BCE-B2F6-0C80589950C3}" type="presParOf" srcId="{5E453B06-B1CB-4900-B10D-B0A80439D97A}" destId="{7AC031DF-2B55-4FAC-A9D5-40A707D970A1}" srcOrd="0" destOrd="0" presId="urn:microsoft.com/office/officeart/2005/8/layout/hierarchy1"/>
    <dgm:cxn modelId="{11431577-451C-49A9-B96D-71E2D8161C57}" type="presParOf" srcId="{5E453B06-B1CB-4900-B10D-B0A80439D97A}" destId="{48B751F6-33F3-4886-847F-2D6D13124FF7}" srcOrd="1" destOrd="0" presId="urn:microsoft.com/office/officeart/2005/8/layout/hierarchy1"/>
    <dgm:cxn modelId="{56EFC6ED-4AA8-47BF-A49B-A4A210844F27}" type="presParOf" srcId="{48B751F6-33F3-4886-847F-2D6D13124FF7}" destId="{541C13E7-E2EF-4648-BB42-7B5897F0C4DB}" srcOrd="0" destOrd="0" presId="urn:microsoft.com/office/officeart/2005/8/layout/hierarchy1"/>
    <dgm:cxn modelId="{B19CF91F-8379-4CB5-802C-F55457685C22}" type="presParOf" srcId="{541C13E7-E2EF-4648-BB42-7B5897F0C4DB}" destId="{D9E5E193-627F-4F66-928C-FE7873C7398E}" srcOrd="0" destOrd="0" presId="urn:microsoft.com/office/officeart/2005/8/layout/hierarchy1"/>
    <dgm:cxn modelId="{1E1380B7-C76F-4960-B50A-C52D99E255D7}" type="presParOf" srcId="{541C13E7-E2EF-4648-BB42-7B5897F0C4DB}" destId="{B69F3D8C-433E-4A04-ABA1-8BEE866D5E7B}" srcOrd="1" destOrd="0" presId="urn:microsoft.com/office/officeart/2005/8/layout/hierarchy1"/>
    <dgm:cxn modelId="{EBBB96C0-A94F-40EC-A78C-34FBB672D8B4}" type="presParOf" srcId="{48B751F6-33F3-4886-847F-2D6D13124FF7}" destId="{F550BB6C-15C7-4B2C-8558-465E9E557AB8}" srcOrd="1" destOrd="0" presId="urn:microsoft.com/office/officeart/2005/8/layout/hierarchy1"/>
    <dgm:cxn modelId="{D4026F5E-09D3-409B-8081-63A7785E0775}" type="presParOf" srcId="{5E453B06-B1CB-4900-B10D-B0A80439D97A}" destId="{347FE771-5994-4E81-A16B-55E02576D5BF}" srcOrd="2" destOrd="0" presId="urn:microsoft.com/office/officeart/2005/8/layout/hierarchy1"/>
    <dgm:cxn modelId="{28996875-7E24-403C-8836-7D1C9684A45E}" type="presParOf" srcId="{5E453B06-B1CB-4900-B10D-B0A80439D97A}" destId="{06BD48A6-BAEB-405D-B18B-321ECFFEAC37}" srcOrd="3" destOrd="0" presId="urn:microsoft.com/office/officeart/2005/8/layout/hierarchy1"/>
    <dgm:cxn modelId="{D17E1535-0DA4-4F91-8605-7B984E665830}" type="presParOf" srcId="{06BD48A6-BAEB-405D-B18B-321ECFFEAC37}" destId="{785F0CBC-4A7D-4A92-B45C-8992763AA64F}" srcOrd="0" destOrd="0" presId="urn:microsoft.com/office/officeart/2005/8/layout/hierarchy1"/>
    <dgm:cxn modelId="{28272609-E568-48A3-92FF-282EB219C1E5}" type="presParOf" srcId="{785F0CBC-4A7D-4A92-B45C-8992763AA64F}" destId="{2273E55A-ECFA-4842-81ED-2B92D08B7C3A}" srcOrd="0" destOrd="0" presId="urn:microsoft.com/office/officeart/2005/8/layout/hierarchy1"/>
    <dgm:cxn modelId="{E1CE6BCA-CA22-43BC-84FE-E2D3105FD272}" type="presParOf" srcId="{785F0CBC-4A7D-4A92-B45C-8992763AA64F}" destId="{D1A7A607-43D0-4F13-9B83-C2C2882F3163}" srcOrd="1" destOrd="0" presId="urn:microsoft.com/office/officeart/2005/8/layout/hierarchy1"/>
    <dgm:cxn modelId="{6BB13E27-0DE6-4E37-91F0-AD1C6C26FD4E}" type="presParOf" srcId="{06BD48A6-BAEB-405D-B18B-321ECFFEAC37}" destId="{539C33F5-B075-477E-97A2-CEA9DB56AFCF}" srcOrd="1" destOrd="0" presId="urn:microsoft.com/office/officeart/2005/8/layout/hierarchy1"/>
    <dgm:cxn modelId="{C5EEF7F7-AAD7-441D-AEAB-F0836C631E33}" type="presParOf" srcId="{539C33F5-B075-477E-97A2-CEA9DB56AFCF}" destId="{362CDABA-D9AF-4A6C-9942-A10A4EF59ECA}" srcOrd="0" destOrd="0" presId="urn:microsoft.com/office/officeart/2005/8/layout/hierarchy1"/>
    <dgm:cxn modelId="{7968F2F4-0953-4774-B4FB-DB185EB3622F}" type="presParOf" srcId="{539C33F5-B075-477E-97A2-CEA9DB56AFCF}" destId="{1A706FF7-2195-47DC-B888-C0069FB4D1BC}" srcOrd="1" destOrd="0" presId="urn:microsoft.com/office/officeart/2005/8/layout/hierarchy1"/>
    <dgm:cxn modelId="{B8E6B06C-26BD-4D84-96AA-E74D5CE947F5}" type="presParOf" srcId="{1A706FF7-2195-47DC-B888-C0069FB4D1BC}" destId="{0CF10DB2-34A9-4821-91D6-7E2B0E82F66F}" srcOrd="0" destOrd="0" presId="urn:microsoft.com/office/officeart/2005/8/layout/hierarchy1"/>
    <dgm:cxn modelId="{B7AF3D85-9407-410E-8028-D7D088DBBD0C}" type="presParOf" srcId="{0CF10DB2-34A9-4821-91D6-7E2B0E82F66F}" destId="{244EE62C-E9ED-4EBA-B53C-0CEE6BF621B2}" srcOrd="0" destOrd="0" presId="urn:microsoft.com/office/officeart/2005/8/layout/hierarchy1"/>
    <dgm:cxn modelId="{4D8D52B5-7A21-4E2A-8880-248A1A366415}" type="presParOf" srcId="{0CF10DB2-34A9-4821-91D6-7E2B0E82F66F}" destId="{C5E7B2A4-93C8-4A6A-BE42-A19DE3042362}" srcOrd="1" destOrd="0" presId="urn:microsoft.com/office/officeart/2005/8/layout/hierarchy1"/>
    <dgm:cxn modelId="{0A0715EE-6084-436F-871A-CD25299C5C7A}" type="presParOf" srcId="{1A706FF7-2195-47DC-B888-C0069FB4D1BC}" destId="{16DDB25E-F6FA-42FB-8AA9-B38A973E7943}" srcOrd="1" destOrd="0" presId="urn:microsoft.com/office/officeart/2005/8/layout/hierarchy1"/>
    <dgm:cxn modelId="{4D2BE53B-3AC9-4E91-AC61-1923D11EA1F4}" type="presParOf" srcId="{A15DBCF7-579F-47BA-8D34-49CD967E5DF4}" destId="{F8A20447-A71B-4ED8-871D-0292B1D01260}" srcOrd="2" destOrd="0" presId="urn:microsoft.com/office/officeart/2005/8/layout/hierarchy1"/>
    <dgm:cxn modelId="{059F6F95-C7F8-42F2-B969-0118A40AB552}" type="presParOf" srcId="{A15DBCF7-579F-47BA-8D34-49CD967E5DF4}" destId="{B5168DC8-49E0-473A-98C0-BDAD8177225B}" srcOrd="3" destOrd="0" presId="urn:microsoft.com/office/officeart/2005/8/layout/hierarchy1"/>
    <dgm:cxn modelId="{10E1E944-94D6-4DF3-9029-610939E6F2FB}" type="presParOf" srcId="{B5168DC8-49E0-473A-98C0-BDAD8177225B}" destId="{1EF422C4-E6A7-4E4A-B905-2617406B2CCC}" srcOrd="0" destOrd="0" presId="urn:microsoft.com/office/officeart/2005/8/layout/hierarchy1"/>
    <dgm:cxn modelId="{6D3B4D98-BCE2-422F-8E8C-6C637BAC0BBD}" type="presParOf" srcId="{1EF422C4-E6A7-4E4A-B905-2617406B2CCC}" destId="{E418057F-BAD2-4070-AB8C-691BCA050D77}" srcOrd="0" destOrd="0" presId="urn:microsoft.com/office/officeart/2005/8/layout/hierarchy1"/>
    <dgm:cxn modelId="{02AFE694-6679-44AE-81BB-18B3C3B8E633}" type="presParOf" srcId="{1EF422C4-E6A7-4E4A-B905-2617406B2CCC}" destId="{AA768095-0B47-4DB7-AC02-A40FEB4AC4B2}" srcOrd="1" destOrd="0" presId="urn:microsoft.com/office/officeart/2005/8/layout/hierarchy1"/>
    <dgm:cxn modelId="{29FA48C9-45DC-412A-A771-504316C735F1}" type="presParOf" srcId="{B5168DC8-49E0-473A-98C0-BDAD8177225B}" destId="{C5781AE4-03A8-4D46-A75B-86E9ED9340DF}" srcOrd="1" destOrd="0" presId="urn:microsoft.com/office/officeart/2005/8/layout/hierarchy1"/>
    <dgm:cxn modelId="{8D9FD5AA-A28E-4BFC-8F0F-84BB931FFA41}" type="presParOf" srcId="{C5781AE4-03A8-4D46-A75B-86E9ED9340DF}" destId="{2894BFD6-F541-45DE-89E0-EA5A1E9EEF61}" srcOrd="0" destOrd="0" presId="urn:microsoft.com/office/officeart/2005/8/layout/hierarchy1"/>
    <dgm:cxn modelId="{A319A95D-7E41-40D0-AF1A-BCE63B9DA9B8}" type="presParOf" srcId="{C5781AE4-03A8-4D46-A75B-86E9ED9340DF}" destId="{B120C2AE-EFD5-4961-8EE6-32407CDB777E}" srcOrd="1" destOrd="0" presId="urn:microsoft.com/office/officeart/2005/8/layout/hierarchy1"/>
    <dgm:cxn modelId="{BCC1BABA-7C4B-4B36-B21F-B793DE6CBE13}" type="presParOf" srcId="{B120C2AE-EFD5-4961-8EE6-32407CDB777E}" destId="{8F9934A4-06C2-4659-8D5B-3A349116AC89}" srcOrd="0" destOrd="0" presId="urn:microsoft.com/office/officeart/2005/8/layout/hierarchy1"/>
    <dgm:cxn modelId="{E5B63D8C-389C-49DE-97F4-A6201ED2279C}" type="presParOf" srcId="{8F9934A4-06C2-4659-8D5B-3A349116AC89}" destId="{1B117CFD-933D-4FC6-AAAE-B2F0A18BC1D1}" srcOrd="0" destOrd="0" presId="urn:microsoft.com/office/officeart/2005/8/layout/hierarchy1"/>
    <dgm:cxn modelId="{0F115F33-9AA4-43D0-BF92-B1DD176D99E2}" type="presParOf" srcId="{8F9934A4-06C2-4659-8D5B-3A349116AC89}" destId="{2C286F6A-7547-4202-82FA-D51F3C9D6B00}" srcOrd="1" destOrd="0" presId="urn:microsoft.com/office/officeart/2005/8/layout/hierarchy1"/>
    <dgm:cxn modelId="{5A730925-F345-4C92-A7D1-44421653A839}" type="presParOf" srcId="{B120C2AE-EFD5-4961-8EE6-32407CDB777E}" destId="{65612CC1-EFE4-4044-A15E-6BAD38E1F9C6}" srcOrd="1" destOrd="0" presId="urn:microsoft.com/office/officeart/2005/8/layout/hierarchy1"/>
    <dgm:cxn modelId="{44ED36EC-FF3F-4AD3-BD78-CF2AEE04E012}" type="presParOf" srcId="{C5781AE4-03A8-4D46-A75B-86E9ED9340DF}" destId="{6A4D2100-109F-44EE-8CBE-17B86A01402C}" srcOrd="2" destOrd="0" presId="urn:microsoft.com/office/officeart/2005/8/layout/hierarchy1"/>
    <dgm:cxn modelId="{6912B104-83B1-479B-BD35-25ED72CF6E87}" type="presParOf" srcId="{C5781AE4-03A8-4D46-A75B-86E9ED9340DF}" destId="{C2695AD5-B6E2-4DF4-95AF-39C901E303E1}" srcOrd="3" destOrd="0" presId="urn:microsoft.com/office/officeart/2005/8/layout/hierarchy1"/>
    <dgm:cxn modelId="{336E0008-9798-49CC-8548-86CC276F766A}" type="presParOf" srcId="{C2695AD5-B6E2-4DF4-95AF-39C901E303E1}" destId="{8C20710C-3B19-473B-8FE5-4FBF43ED4B6B}" srcOrd="0" destOrd="0" presId="urn:microsoft.com/office/officeart/2005/8/layout/hierarchy1"/>
    <dgm:cxn modelId="{ACB9D83E-59E1-4EAD-B063-1959245C9F57}" type="presParOf" srcId="{8C20710C-3B19-473B-8FE5-4FBF43ED4B6B}" destId="{69B7EEC7-0186-41FC-A0A5-776C8AFBBAAB}" srcOrd="0" destOrd="0" presId="urn:microsoft.com/office/officeart/2005/8/layout/hierarchy1"/>
    <dgm:cxn modelId="{CA24DFC9-CD2F-43E4-900D-E9790EA41F3C}" type="presParOf" srcId="{8C20710C-3B19-473B-8FE5-4FBF43ED4B6B}" destId="{FA3AC025-1B43-4820-A356-1D207C2356DE}" srcOrd="1" destOrd="0" presId="urn:microsoft.com/office/officeart/2005/8/layout/hierarchy1"/>
    <dgm:cxn modelId="{7619608F-7C8F-4A96-9C9E-EDD5291A53DD}" type="presParOf" srcId="{C2695AD5-B6E2-4DF4-95AF-39C901E303E1}" destId="{F09354D1-CBCC-4C85-90DE-DF7013D2F647}" srcOrd="1" destOrd="0" presId="urn:microsoft.com/office/officeart/2005/8/layout/hierarchy1"/>
    <dgm:cxn modelId="{5D647EAA-83F4-44BC-A025-9980F011A335}" type="presParOf" srcId="{A15DBCF7-579F-47BA-8D34-49CD967E5DF4}" destId="{EE4D6708-4630-4AF1-BEF5-64A90FF7CFC0}" srcOrd="4" destOrd="0" presId="urn:microsoft.com/office/officeart/2005/8/layout/hierarchy1"/>
    <dgm:cxn modelId="{AD5969E2-3EB2-4F69-BF55-F363B5558DD5}" type="presParOf" srcId="{A15DBCF7-579F-47BA-8D34-49CD967E5DF4}" destId="{775ACFC4-C6AA-4BA1-BE7B-ACB5A906257C}" srcOrd="5" destOrd="0" presId="urn:microsoft.com/office/officeart/2005/8/layout/hierarchy1"/>
    <dgm:cxn modelId="{F88B5491-5DE6-47AF-9BE8-5717055FBC29}" type="presParOf" srcId="{775ACFC4-C6AA-4BA1-BE7B-ACB5A906257C}" destId="{397BFBE7-F860-4F5C-BC43-6F660D6CC02F}" srcOrd="0" destOrd="0" presId="urn:microsoft.com/office/officeart/2005/8/layout/hierarchy1"/>
    <dgm:cxn modelId="{317C6566-D1E8-4836-A556-9EE3A60997C8}" type="presParOf" srcId="{397BFBE7-F860-4F5C-BC43-6F660D6CC02F}" destId="{36E0F17B-197A-48CD-BA7B-773D22BCCB50}" srcOrd="0" destOrd="0" presId="urn:microsoft.com/office/officeart/2005/8/layout/hierarchy1"/>
    <dgm:cxn modelId="{08DD8484-B895-4AC5-9B35-819E4884B365}" type="presParOf" srcId="{397BFBE7-F860-4F5C-BC43-6F660D6CC02F}" destId="{01B4B8E2-EEB2-4D8F-A23E-4FCDA90FC42E}" srcOrd="1" destOrd="0" presId="urn:microsoft.com/office/officeart/2005/8/layout/hierarchy1"/>
    <dgm:cxn modelId="{424BB346-0381-4436-8239-E96EF638AC4D}" type="presParOf" srcId="{775ACFC4-C6AA-4BA1-BE7B-ACB5A906257C}" destId="{D1507FE5-B76E-43F8-BD8F-8C8819FB6F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D6708-4630-4AF1-BEF5-64A90FF7CFC0}">
      <dsp:nvSpPr>
        <dsp:cNvPr id="0" name=""/>
        <dsp:cNvSpPr/>
      </dsp:nvSpPr>
      <dsp:spPr>
        <a:xfrm>
          <a:off x="7305899" y="1117154"/>
          <a:ext cx="3004348" cy="36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71"/>
              </a:lnTo>
              <a:lnTo>
                <a:pt x="3004348" y="218471"/>
              </a:lnTo>
              <a:lnTo>
                <a:pt x="3004348" y="366606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D2100-109F-44EE-8CBE-17B86A01402C}">
      <dsp:nvSpPr>
        <dsp:cNvPr id="0" name=""/>
        <dsp:cNvSpPr/>
      </dsp:nvSpPr>
      <dsp:spPr>
        <a:xfrm>
          <a:off x="7163633" y="2499162"/>
          <a:ext cx="1945032" cy="46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24"/>
              </a:lnTo>
              <a:lnTo>
                <a:pt x="1945032" y="316924"/>
              </a:lnTo>
              <a:lnTo>
                <a:pt x="1945032" y="46505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4BFD6-F541-45DE-89E0-EA5A1E9EEF61}">
      <dsp:nvSpPr>
        <dsp:cNvPr id="0" name=""/>
        <dsp:cNvSpPr/>
      </dsp:nvSpPr>
      <dsp:spPr>
        <a:xfrm>
          <a:off x="7108541" y="2499162"/>
          <a:ext cx="91440" cy="465059"/>
        </a:xfrm>
        <a:custGeom>
          <a:avLst/>
          <a:gdLst/>
          <a:ahLst/>
          <a:cxnLst/>
          <a:rect l="0" t="0" r="0" b="0"/>
          <a:pathLst>
            <a:path>
              <a:moveTo>
                <a:pt x="55092" y="0"/>
              </a:moveTo>
              <a:lnTo>
                <a:pt x="55092" y="316924"/>
              </a:lnTo>
              <a:lnTo>
                <a:pt x="45720" y="316924"/>
              </a:lnTo>
              <a:lnTo>
                <a:pt x="45720" y="46505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20447-A71B-4ED8-871D-0292B1D01260}">
      <dsp:nvSpPr>
        <dsp:cNvPr id="0" name=""/>
        <dsp:cNvSpPr/>
      </dsp:nvSpPr>
      <dsp:spPr>
        <a:xfrm>
          <a:off x="7163633" y="1117154"/>
          <a:ext cx="142266" cy="366606"/>
        </a:xfrm>
        <a:custGeom>
          <a:avLst/>
          <a:gdLst/>
          <a:ahLst/>
          <a:cxnLst/>
          <a:rect l="0" t="0" r="0" b="0"/>
          <a:pathLst>
            <a:path>
              <a:moveTo>
                <a:pt x="142266" y="0"/>
              </a:moveTo>
              <a:lnTo>
                <a:pt x="142266" y="218471"/>
              </a:lnTo>
              <a:lnTo>
                <a:pt x="0" y="218471"/>
              </a:lnTo>
              <a:lnTo>
                <a:pt x="0" y="366606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CDABA-D9AF-4A6C-9942-A10A4EF59ECA}">
      <dsp:nvSpPr>
        <dsp:cNvPr id="0" name=""/>
        <dsp:cNvSpPr/>
      </dsp:nvSpPr>
      <dsp:spPr>
        <a:xfrm>
          <a:off x="4215539" y="3979624"/>
          <a:ext cx="984316" cy="465059"/>
        </a:xfrm>
        <a:custGeom>
          <a:avLst/>
          <a:gdLst/>
          <a:ahLst/>
          <a:cxnLst/>
          <a:rect l="0" t="0" r="0" b="0"/>
          <a:pathLst>
            <a:path>
              <a:moveTo>
                <a:pt x="984316" y="0"/>
              </a:moveTo>
              <a:lnTo>
                <a:pt x="984316" y="316924"/>
              </a:lnTo>
              <a:lnTo>
                <a:pt x="0" y="316924"/>
              </a:lnTo>
              <a:lnTo>
                <a:pt x="0" y="46505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FE771-5994-4E81-A16B-55E02576D5BF}">
      <dsp:nvSpPr>
        <dsp:cNvPr id="0" name=""/>
        <dsp:cNvSpPr/>
      </dsp:nvSpPr>
      <dsp:spPr>
        <a:xfrm>
          <a:off x="4109336" y="2499162"/>
          <a:ext cx="1090519" cy="46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24"/>
              </a:lnTo>
              <a:lnTo>
                <a:pt x="1090519" y="316924"/>
              </a:lnTo>
              <a:lnTo>
                <a:pt x="1090519" y="46505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031DF-2B55-4FAC-A9D5-40A707D970A1}">
      <dsp:nvSpPr>
        <dsp:cNvPr id="0" name=""/>
        <dsp:cNvSpPr/>
      </dsp:nvSpPr>
      <dsp:spPr>
        <a:xfrm>
          <a:off x="3132134" y="2499162"/>
          <a:ext cx="977202" cy="465059"/>
        </a:xfrm>
        <a:custGeom>
          <a:avLst/>
          <a:gdLst/>
          <a:ahLst/>
          <a:cxnLst/>
          <a:rect l="0" t="0" r="0" b="0"/>
          <a:pathLst>
            <a:path>
              <a:moveTo>
                <a:pt x="977202" y="0"/>
              </a:moveTo>
              <a:lnTo>
                <a:pt x="977202" y="316924"/>
              </a:lnTo>
              <a:lnTo>
                <a:pt x="0" y="316924"/>
              </a:lnTo>
              <a:lnTo>
                <a:pt x="0" y="46505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C005E-428E-4320-A34C-8594F92C44B2}">
      <dsp:nvSpPr>
        <dsp:cNvPr id="0" name=""/>
        <dsp:cNvSpPr/>
      </dsp:nvSpPr>
      <dsp:spPr>
        <a:xfrm>
          <a:off x="4109336" y="1117154"/>
          <a:ext cx="3196563" cy="366606"/>
        </a:xfrm>
        <a:custGeom>
          <a:avLst/>
          <a:gdLst/>
          <a:ahLst/>
          <a:cxnLst/>
          <a:rect l="0" t="0" r="0" b="0"/>
          <a:pathLst>
            <a:path>
              <a:moveTo>
                <a:pt x="3196563" y="0"/>
              </a:moveTo>
              <a:lnTo>
                <a:pt x="3196563" y="218471"/>
              </a:lnTo>
              <a:lnTo>
                <a:pt x="0" y="218471"/>
              </a:lnTo>
              <a:lnTo>
                <a:pt x="0" y="366606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84F66-6E02-4169-A528-E3EDACE9F500}">
      <dsp:nvSpPr>
        <dsp:cNvPr id="0" name=""/>
        <dsp:cNvSpPr/>
      </dsp:nvSpPr>
      <dsp:spPr>
        <a:xfrm>
          <a:off x="6163812" y="101752"/>
          <a:ext cx="2284174" cy="1015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03125-CF87-4DB3-9729-940100040F51}">
      <dsp:nvSpPr>
        <dsp:cNvPr id="0" name=""/>
        <dsp:cNvSpPr/>
      </dsp:nvSpPr>
      <dsp:spPr>
        <a:xfrm>
          <a:off x="6341485" y="270541"/>
          <a:ext cx="2284174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Mathématique/</a:t>
          </a:r>
          <a:br>
            <a:rPr lang="fr-FR" sz="1500" b="1" kern="1200" dirty="0"/>
          </a:br>
          <a:r>
            <a:rPr lang="fr-FR" sz="1500" b="1" kern="1200" dirty="0"/>
            <a:t>Informatique</a:t>
          </a:r>
        </a:p>
      </dsp:txBody>
      <dsp:txXfrm>
        <a:off x="6371225" y="300281"/>
        <a:ext cx="2224694" cy="955922"/>
      </dsp:txXfrm>
    </dsp:sp>
    <dsp:sp modelId="{10853857-CCFE-4252-9882-A56E3C2897B6}">
      <dsp:nvSpPr>
        <dsp:cNvPr id="0" name=""/>
        <dsp:cNvSpPr/>
      </dsp:nvSpPr>
      <dsp:spPr>
        <a:xfrm>
          <a:off x="3244829" y="1483760"/>
          <a:ext cx="1729013" cy="10154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2A0F7-3AA2-45E7-9E62-D414AF7D8313}">
      <dsp:nvSpPr>
        <dsp:cNvPr id="0" name=""/>
        <dsp:cNvSpPr/>
      </dsp:nvSpPr>
      <dsp:spPr>
        <a:xfrm>
          <a:off x="3422502" y="1652549"/>
          <a:ext cx="1729013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Pensée algorithmique</a:t>
          </a:r>
        </a:p>
      </dsp:txBody>
      <dsp:txXfrm>
        <a:off x="3452242" y="1682289"/>
        <a:ext cx="1669533" cy="955922"/>
      </dsp:txXfrm>
    </dsp:sp>
    <dsp:sp modelId="{D9E5E193-627F-4F66-928C-FE7873C7398E}">
      <dsp:nvSpPr>
        <dsp:cNvPr id="0" name=""/>
        <dsp:cNvSpPr/>
      </dsp:nvSpPr>
      <dsp:spPr>
        <a:xfrm>
          <a:off x="2219287" y="2964221"/>
          <a:ext cx="1825692" cy="10154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F3D8C-433E-4A04-ABA1-8BEE866D5E7B}">
      <dsp:nvSpPr>
        <dsp:cNvPr id="0" name=""/>
        <dsp:cNvSpPr/>
      </dsp:nvSpPr>
      <dsp:spPr>
        <a:xfrm>
          <a:off x="2396960" y="3133011"/>
          <a:ext cx="1825692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Démarche algorithmique</a:t>
          </a:r>
        </a:p>
      </dsp:txBody>
      <dsp:txXfrm>
        <a:off x="2426700" y="3162751"/>
        <a:ext cx="1766212" cy="955922"/>
      </dsp:txXfrm>
    </dsp:sp>
    <dsp:sp modelId="{2273E55A-ECFA-4842-81ED-2B92D08B7C3A}">
      <dsp:nvSpPr>
        <dsp:cNvPr id="0" name=""/>
        <dsp:cNvSpPr/>
      </dsp:nvSpPr>
      <dsp:spPr>
        <a:xfrm>
          <a:off x="4400327" y="2964221"/>
          <a:ext cx="1599058" cy="10154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7A607-43D0-4F13-9B83-C2C2882F3163}">
      <dsp:nvSpPr>
        <dsp:cNvPr id="0" name=""/>
        <dsp:cNvSpPr/>
      </dsp:nvSpPr>
      <dsp:spPr>
        <a:xfrm>
          <a:off x="4578000" y="3133011"/>
          <a:ext cx="1599058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Démarche Essai/Erreur</a:t>
          </a:r>
        </a:p>
      </dsp:txBody>
      <dsp:txXfrm>
        <a:off x="4607740" y="3162751"/>
        <a:ext cx="1539578" cy="955922"/>
      </dsp:txXfrm>
    </dsp:sp>
    <dsp:sp modelId="{244EE62C-E9ED-4EBA-B53C-0CEE6BF621B2}">
      <dsp:nvSpPr>
        <dsp:cNvPr id="0" name=""/>
        <dsp:cNvSpPr/>
      </dsp:nvSpPr>
      <dsp:spPr>
        <a:xfrm>
          <a:off x="3202968" y="4444683"/>
          <a:ext cx="2025143" cy="10154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7B2A4-93C8-4A6A-BE42-A19DE3042362}">
      <dsp:nvSpPr>
        <dsp:cNvPr id="0" name=""/>
        <dsp:cNvSpPr/>
      </dsp:nvSpPr>
      <dsp:spPr>
        <a:xfrm>
          <a:off x="3380641" y="4613473"/>
          <a:ext cx="2025143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Raisonnement</a:t>
          </a:r>
        </a:p>
      </dsp:txBody>
      <dsp:txXfrm>
        <a:off x="3410381" y="4643213"/>
        <a:ext cx="1965663" cy="955922"/>
      </dsp:txXfrm>
    </dsp:sp>
    <dsp:sp modelId="{E418057F-BAD2-4070-AB8C-691BCA050D77}">
      <dsp:nvSpPr>
        <dsp:cNvPr id="0" name=""/>
        <dsp:cNvSpPr/>
      </dsp:nvSpPr>
      <dsp:spPr>
        <a:xfrm>
          <a:off x="6364104" y="1483760"/>
          <a:ext cx="1599058" cy="10154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68095-0B47-4DB7-AC02-A40FEB4AC4B2}">
      <dsp:nvSpPr>
        <dsp:cNvPr id="0" name=""/>
        <dsp:cNvSpPr/>
      </dsp:nvSpPr>
      <dsp:spPr>
        <a:xfrm>
          <a:off x="6541777" y="1652549"/>
          <a:ext cx="1599058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Pédagogie de projet</a:t>
          </a:r>
        </a:p>
      </dsp:txBody>
      <dsp:txXfrm>
        <a:off x="6571517" y="1682289"/>
        <a:ext cx="1539578" cy="955922"/>
      </dsp:txXfrm>
    </dsp:sp>
    <dsp:sp modelId="{1B117CFD-933D-4FC6-AAAE-B2F0A18BC1D1}">
      <dsp:nvSpPr>
        <dsp:cNvPr id="0" name=""/>
        <dsp:cNvSpPr/>
      </dsp:nvSpPr>
      <dsp:spPr>
        <a:xfrm>
          <a:off x="6354731" y="2964221"/>
          <a:ext cx="1599058" cy="10154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86F6A-7547-4202-82FA-D51F3C9D6B00}">
      <dsp:nvSpPr>
        <dsp:cNvPr id="0" name=""/>
        <dsp:cNvSpPr/>
      </dsp:nvSpPr>
      <dsp:spPr>
        <a:xfrm>
          <a:off x="6532404" y="3133011"/>
          <a:ext cx="1599058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Créativité</a:t>
          </a:r>
        </a:p>
      </dsp:txBody>
      <dsp:txXfrm>
        <a:off x="6562144" y="3162751"/>
        <a:ext cx="1539578" cy="955922"/>
      </dsp:txXfrm>
    </dsp:sp>
    <dsp:sp modelId="{69B7EEC7-0186-41FC-A0A5-776C8AFBBAAB}">
      <dsp:nvSpPr>
        <dsp:cNvPr id="0" name=""/>
        <dsp:cNvSpPr/>
      </dsp:nvSpPr>
      <dsp:spPr>
        <a:xfrm>
          <a:off x="8309136" y="2964221"/>
          <a:ext cx="1599058" cy="10154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AC025-1B43-4820-A356-1D207C2356DE}">
      <dsp:nvSpPr>
        <dsp:cNvPr id="0" name=""/>
        <dsp:cNvSpPr/>
      </dsp:nvSpPr>
      <dsp:spPr>
        <a:xfrm>
          <a:off x="8486809" y="3133011"/>
          <a:ext cx="1599058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Postures</a:t>
          </a:r>
        </a:p>
      </dsp:txBody>
      <dsp:txXfrm>
        <a:off x="8516549" y="3162751"/>
        <a:ext cx="1539578" cy="955922"/>
      </dsp:txXfrm>
    </dsp:sp>
    <dsp:sp modelId="{36E0F17B-197A-48CD-BA7B-773D22BCCB50}">
      <dsp:nvSpPr>
        <dsp:cNvPr id="0" name=""/>
        <dsp:cNvSpPr/>
      </dsp:nvSpPr>
      <dsp:spPr>
        <a:xfrm>
          <a:off x="9286338" y="1483760"/>
          <a:ext cx="2047818" cy="10154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4B8E2-EEB2-4D8F-A23E-4FCDA90FC42E}">
      <dsp:nvSpPr>
        <dsp:cNvPr id="0" name=""/>
        <dsp:cNvSpPr/>
      </dsp:nvSpPr>
      <dsp:spPr>
        <a:xfrm>
          <a:off x="9464012" y="1652549"/>
          <a:ext cx="2047818" cy="10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Interdisciplinarité</a:t>
          </a:r>
        </a:p>
      </dsp:txBody>
      <dsp:txXfrm>
        <a:off x="9493752" y="1682289"/>
        <a:ext cx="1988338" cy="955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5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0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20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09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69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62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9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652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6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4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97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2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83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0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4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46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27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778750-AFF2-4C5E-B9F3-89486E8CEAD9}" type="datetimeFigureOut">
              <a:rPr lang="fr-FR" smtClean="0"/>
              <a:pPr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6469B9-D7AA-43DA-978A-89531AFC4A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Algorithmique et programmation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Journées Pédagogiques – Avril 2017</a:t>
            </a:r>
          </a:p>
        </p:txBody>
      </p:sp>
    </p:spTree>
    <p:extLst>
      <p:ext uri="{BB962C8B-B14F-4D97-AF65-F5344CB8AC3E}">
        <p14:creationId xmlns:p14="http://schemas.microsoft.com/office/powerpoint/2010/main" val="233113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76311"/>
            <a:ext cx="10018713" cy="1752599"/>
          </a:xfrm>
        </p:spPr>
        <p:txBody>
          <a:bodyPr/>
          <a:lstStyle/>
          <a:p>
            <a:r>
              <a:rPr lang="fr-FR" dirty="0"/>
              <a:t>Quelle suite donner au lycée ? </a:t>
            </a:r>
            <a:br>
              <a:rPr lang="fr-FR" dirty="0"/>
            </a:br>
            <a:r>
              <a:rPr lang="fr-FR" b="1" dirty="0"/>
              <a:t>Une petite initiation à Python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/>
              <a:t>Défi 3 : </a:t>
            </a:r>
            <a:r>
              <a:rPr lang="fr-FR" sz="2800" dirty="0"/>
              <a:t>Une Simulation</a:t>
            </a:r>
          </a:p>
          <a:p>
            <a:pPr marL="0" indent="0">
              <a:buNone/>
            </a:pPr>
            <a:r>
              <a:rPr lang="fr-FR" sz="2800" dirty="0"/>
              <a:t>Une puce part du point de coordonnées (0;0). Elle se déplace en se décalant d’une unité vers la droite. Elle s’arrête lorsqu’elle est à plus de 10 unités du point de coordonnées A(3;2). </a:t>
            </a:r>
          </a:p>
          <a:p>
            <a:pPr marL="0" indent="0">
              <a:buNone/>
            </a:pPr>
            <a:r>
              <a:rPr lang="fr-FR" sz="2800" dirty="0"/>
              <a:t>Réaliser un programme sous python qui simule le déplacement de cette puce.</a:t>
            </a:r>
          </a:p>
          <a:p>
            <a:pPr marL="0" indent="0">
              <a:buNone/>
            </a:pPr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7146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8379" y="338597"/>
            <a:ext cx="10018713" cy="1752599"/>
          </a:xfrm>
        </p:spPr>
        <p:txBody>
          <a:bodyPr>
            <a:normAutofit/>
          </a:bodyPr>
          <a:lstStyle/>
          <a:p>
            <a:r>
              <a:rPr lang="fr-FR" sz="4400" dirty="0"/>
              <a:t>Algorithmique et programmation au collège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431" y="1950519"/>
            <a:ext cx="6148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Au cycle 4, les élèves s’initient à la programmation, </a:t>
            </a:r>
            <a:r>
              <a:rPr lang="fr-FR" sz="2800" b="1" dirty="0"/>
              <a:t>en développant dans une démarche de projet quelques programmes simples </a:t>
            </a:r>
            <a:r>
              <a:rPr lang="fr-FR" sz="2800" dirty="0"/>
              <a:t>(…). En créant un programme, ils développent des méthodes de programmation, revisitent les notions de variables et de fonctions sous une forme différente, et s’entraînent au raisonnement.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/>
          <a:srcRect t="36576" r="48502"/>
          <a:stretch/>
        </p:blipFill>
        <p:spPr>
          <a:xfrm>
            <a:off x="7541303" y="2091196"/>
            <a:ext cx="4320209" cy="45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88686974"/>
              </p:ext>
            </p:extLst>
          </p:nvPr>
        </p:nvGraphicFramePr>
        <p:xfrm>
          <a:off x="-769559" y="821634"/>
          <a:ext cx="13731118" cy="563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84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/>
          <a:srcRect r="11670" b="17709"/>
          <a:stretch/>
        </p:blipFill>
        <p:spPr>
          <a:xfrm>
            <a:off x="4302879" y="2529168"/>
            <a:ext cx="7781270" cy="420925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7646" cy="1325563"/>
          </a:xfrm>
        </p:spPr>
        <p:txBody>
          <a:bodyPr/>
          <a:lstStyle/>
          <a:p>
            <a:r>
              <a:rPr lang="fr-FR" dirty="0"/>
              <a:t>Scratch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8635" y="2698006"/>
            <a:ext cx="5327247" cy="2310091"/>
          </a:xfrm>
          <a:noFill/>
        </p:spPr>
        <p:txBody>
          <a:bodyPr>
            <a:normAutofit/>
          </a:bodyPr>
          <a:lstStyle/>
          <a:p>
            <a:pPr marL="0" indent="0"/>
            <a:r>
              <a:rPr lang="fr-FR" sz="2800" dirty="0"/>
              <a:t>Le logiciel</a:t>
            </a:r>
          </a:p>
          <a:p>
            <a:pPr marL="0" indent="0"/>
            <a:r>
              <a:rPr lang="fr-FR" sz="2800" dirty="0"/>
              <a:t>Exemples de projet</a:t>
            </a:r>
          </a:p>
          <a:p>
            <a:pPr marL="0" indent="0"/>
            <a:r>
              <a:rPr lang="fr-FR" sz="2800" dirty="0"/>
              <a:t>DNB et activités débranchées</a:t>
            </a:r>
          </a:p>
        </p:txBody>
      </p:sp>
    </p:spTree>
    <p:extLst>
      <p:ext uri="{BB962C8B-B14F-4D97-AF65-F5344CB8AC3E}">
        <p14:creationId xmlns:p14="http://schemas.microsoft.com/office/powerpoint/2010/main" val="273846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8379" y="193430"/>
            <a:ext cx="10018713" cy="1752599"/>
          </a:xfrm>
        </p:spPr>
        <p:txBody>
          <a:bodyPr/>
          <a:lstStyle/>
          <a:p>
            <a:r>
              <a:rPr lang="fr-FR" dirty="0"/>
              <a:t>Quelle suite à donner au lycée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894" y="1755286"/>
            <a:ext cx="10016198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dirty="0"/>
              <a:t>Le programme </a:t>
            </a:r>
          </a:p>
          <a:p>
            <a:pPr marL="0" indent="0" algn="ctr">
              <a:buNone/>
            </a:pPr>
            <a:r>
              <a:rPr lang="fr-FR" sz="2800" b="1" dirty="0"/>
              <a:t>(attention devient une partie du programme de 2</a:t>
            </a:r>
            <a:r>
              <a:rPr lang="fr-FR" sz="2800" b="1" baseline="30000" dirty="0"/>
              <a:t>nde</a:t>
            </a:r>
            <a:r>
              <a:rPr lang="fr-FR" sz="2800" b="1" dirty="0"/>
              <a:t>)</a:t>
            </a:r>
          </a:p>
          <a:p>
            <a:r>
              <a:rPr lang="fr-FR" sz="2800" dirty="0"/>
              <a:t>«</a:t>
            </a:r>
            <a:r>
              <a:rPr lang="fr-FR" sz="2800" dirty="0">
                <a:latin typeface="Garamond" panose="02020404030301010803" pitchFamily="18" charset="0"/>
              </a:rPr>
              <a:t> En programmant, les élèves revisitent les notions de variables et de </a:t>
            </a:r>
            <a:r>
              <a:rPr lang="fr-FR" sz="2800" dirty="0">
                <a:highlight>
                  <a:srgbClr val="FFFF00"/>
                </a:highlight>
                <a:latin typeface="Garamond" panose="02020404030301010803" pitchFamily="18" charset="0"/>
              </a:rPr>
              <a:t>fonctions</a:t>
            </a:r>
            <a:r>
              <a:rPr lang="fr-FR" sz="2800" dirty="0">
                <a:latin typeface="Garamond" panose="02020404030301010803" pitchFamily="18" charset="0"/>
              </a:rPr>
              <a:t> sous une forme différente. </a:t>
            </a:r>
            <a:r>
              <a:rPr lang="fr-FR" sz="2800" dirty="0"/>
              <a:t>» </a:t>
            </a:r>
          </a:p>
          <a:p>
            <a:r>
              <a:rPr lang="fr-FR" sz="2800" dirty="0"/>
              <a:t>« </a:t>
            </a:r>
            <a:r>
              <a:rPr lang="fr-FR" sz="2800" dirty="0">
                <a:latin typeface="Garamond" panose="02020404030301010803" pitchFamily="18" charset="0"/>
              </a:rPr>
              <a:t>On commence par consolider les notions de variables, de boucles et d’instructions conditionnelles introduites au cycle 4 en complétant la programmation par blocs par l’utilisation d’un langage de </a:t>
            </a:r>
            <a:r>
              <a:rPr lang="fr-FR" sz="2800" dirty="0">
                <a:highlight>
                  <a:srgbClr val="FFFF00"/>
                </a:highlight>
                <a:latin typeface="Garamond" panose="02020404030301010803" pitchFamily="18" charset="0"/>
              </a:rPr>
              <a:t>programmation textuel.</a:t>
            </a:r>
            <a:r>
              <a:rPr lang="fr-FR" sz="2800" dirty="0"/>
              <a:t> »</a:t>
            </a:r>
          </a:p>
          <a:p>
            <a:r>
              <a:rPr lang="fr-FR" sz="2800" dirty="0"/>
              <a:t>« </a:t>
            </a:r>
            <a:r>
              <a:rPr lang="fr-FR" sz="2800" dirty="0">
                <a:latin typeface="Garamond" panose="02020404030301010803" pitchFamily="18" charset="0"/>
              </a:rPr>
              <a:t>On </a:t>
            </a:r>
            <a:r>
              <a:rPr lang="fr-FR" sz="2800" dirty="0">
                <a:highlight>
                  <a:srgbClr val="FFFF00"/>
                </a:highlight>
                <a:latin typeface="Garamond" panose="02020404030301010803" pitchFamily="18" charset="0"/>
              </a:rPr>
              <a:t>formalise</a:t>
            </a:r>
            <a:r>
              <a:rPr lang="fr-FR" sz="2800" dirty="0">
                <a:latin typeface="Garamond" panose="02020404030301010803" pitchFamily="18" charset="0"/>
              </a:rPr>
              <a:t> les notions de boucle bornée (for) et de boucle non bornée (</a:t>
            </a:r>
            <a:r>
              <a:rPr lang="fr-FR" sz="2800" dirty="0" err="1">
                <a:latin typeface="Garamond" panose="02020404030301010803" pitchFamily="18" charset="0"/>
              </a:rPr>
              <a:t>while</a:t>
            </a:r>
            <a:r>
              <a:rPr lang="fr-FR" sz="2800" dirty="0">
                <a:latin typeface="Garamond" panose="02020404030301010803" pitchFamily="18" charset="0"/>
              </a:rPr>
              <a:t>) et on introduit la </a:t>
            </a:r>
            <a:r>
              <a:rPr lang="fr-FR" sz="2800" dirty="0">
                <a:highlight>
                  <a:srgbClr val="FFFF00"/>
                </a:highlight>
                <a:latin typeface="Garamond" panose="02020404030301010803" pitchFamily="18" charset="0"/>
              </a:rPr>
              <a:t>notion nouvelle de fonction</a:t>
            </a:r>
            <a:r>
              <a:rPr lang="fr-FR" sz="2800" dirty="0">
                <a:latin typeface="Garamond" panose="02020404030301010803" pitchFamily="18" charset="0"/>
              </a:rPr>
              <a:t> dans un langage de programmation.</a:t>
            </a:r>
            <a:r>
              <a:rPr lang="fr-FR" sz="2800" dirty="0"/>
              <a:t> » </a:t>
            </a:r>
          </a:p>
        </p:txBody>
      </p:sp>
    </p:spTree>
    <p:extLst>
      <p:ext uri="{BB962C8B-B14F-4D97-AF65-F5344CB8AC3E}">
        <p14:creationId xmlns:p14="http://schemas.microsoft.com/office/powerpoint/2010/main" val="403880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8379" y="193430"/>
            <a:ext cx="10018713" cy="1752599"/>
          </a:xfrm>
        </p:spPr>
        <p:txBody>
          <a:bodyPr/>
          <a:lstStyle/>
          <a:p>
            <a:r>
              <a:rPr lang="fr-FR" b="1" dirty="0"/>
              <a:t>Quelle mise en œuvre pédagogique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894" y="1755286"/>
            <a:ext cx="1001619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800" dirty="0"/>
          </a:p>
          <a:p>
            <a:r>
              <a:rPr lang="fr-FR" sz="3600" dirty="0"/>
              <a:t>Premier algorithme à réaliser sous SCRATCH </a:t>
            </a:r>
          </a:p>
          <a:p>
            <a:pPr>
              <a:buNone/>
            </a:pPr>
            <a:r>
              <a:rPr lang="fr-FR" sz="3600" dirty="0"/>
              <a:t>(on réactive les notions de variables, affectation, instruction conditionnelle, boucle)</a:t>
            </a:r>
          </a:p>
          <a:p>
            <a:r>
              <a:rPr lang="fr-FR" sz="3600" dirty="0"/>
              <a:t>Bascule progressive de SCRATCH à PYTHON</a:t>
            </a:r>
          </a:p>
          <a:p>
            <a:r>
              <a:rPr lang="fr-FR" sz="3600" dirty="0"/>
              <a:t>Introduction de la nouvelle notion de fonction</a:t>
            </a:r>
          </a:p>
        </p:txBody>
      </p:sp>
    </p:spTree>
    <p:extLst>
      <p:ext uri="{BB962C8B-B14F-4D97-AF65-F5344CB8AC3E}">
        <p14:creationId xmlns:p14="http://schemas.microsoft.com/office/powerpoint/2010/main" val="40388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Quelle suite à donner au lycée ?</a:t>
            </a:r>
            <a:br>
              <a:rPr lang="fr-FR" dirty="0"/>
            </a:br>
            <a:r>
              <a:rPr lang="fr-FR" b="1" dirty="0"/>
              <a:t>Zoom sur l’introduction de la notion de fonction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1248" y="2053723"/>
            <a:ext cx="10142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On dispose d’une fonction MOYENNE(</a:t>
            </a:r>
            <a:r>
              <a:rPr lang="fr-FR" sz="2800" dirty="0" err="1"/>
              <a:t>x,y</a:t>
            </a:r>
            <a:r>
              <a:rPr lang="fr-FR" sz="2800" dirty="0"/>
              <a:t>) qui calcule la moyenne entre deux nombres x et y.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En utilisant cette fonction, écrire un algorithme en langage naturel qui teste si un point A est le symétrique d’un point B par rapport à un point C. </a:t>
            </a:r>
          </a:p>
        </p:txBody>
      </p:sp>
    </p:spTree>
    <p:extLst>
      <p:ext uri="{BB962C8B-B14F-4D97-AF65-F5344CB8AC3E}">
        <p14:creationId xmlns:p14="http://schemas.microsoft.com/office/powerpoint/2010/main" val="160722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en Python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Distribution du programme</a:t>
            </a:r>
          </a:p>
          <a:p>
            <a:r>
              <a:rPr lang="fr-FR" sz="2800" dirty="0"/>
              <a:t>Commentaires sur le code PYTHON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8498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09" y="151228"/>
            <a:ext cx="10018713" cy="1752599"/>
          </a:xfrm>
        </p:spPr>
        <p:txBody>
          <a:bodyPr>
            <a:normAutofit/>
          </a:bodyPr>
          <a:lstStyle/>
          <a:p>
            <a:r>
              <a:rPr lang="fr-FR" dirty="0"/>
              <a:t>Quelle suite donner au lycée ? </a:t>
            </a:r>
            <a:br>
              <a:rPr lang="fr-FR" dirty="0"/>
            </a:br>
            <a:r>
              <a:rPr lang="fr-FR" b="1" dirty="0"/>
              <a:t>Une petite initiation à Python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4425460"/>
            <a:ext cx="10018713" cy="3262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/>
              <a:t>Défi 0 </a:t>
            </a:r>
            <a:r>
              <a:rPr lang="fr-FR" sz="2800" dirty="0"/>
              <a:t>: Faire fonctionner le programme Test Symétrique sous Python</a:t>
            </a:r>
          </a:p>
          <a:p>
            <a:pPr marL="0" indent="0">
              <a:buNone/>
            </a:pPr>
            <a:r>
              <a:rPr lang="fr-FR" sz="2800" b="1" dirty="0"/>
              <a:t>Défi 1</a:t>
            </a:r>
            <a:r>
              <a:rPr lang="fr-FR" sz="2800" dirty="0"/>
              <a:t> : Utiliser cette fonction pour tester si un quadrilatère est un parallélogramme. </a:t>
            </a:r>
          </a:p>
          <a:p>
            <a:pPr marL="0" indent="0">
              <a:buNone/>
            </a:pPr>
            <a:r>
              <a:rPr lang="fr-FR" sz="2800" b="1" dirty="0"/>
              <a:t>Défi 2</a:t>
            </a:r>
            <a:r>
              <a:rPr lang="fr-FR" sz="2800" dirty="0"/>
              <a:t> : Ecrire une fonction distance et l’utiliser dans un programme qui détermine si un quadrilatère est un losange.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40990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467</TotalTime>
  <Words>339</Words>
  <Application>Microsoft Office PowerPoint</Application>
  <PresentationFormat>Grand écran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Corbel</vt:lpstr>
      <vt:lpstr>Garamond</vt:lpstr>
      <vt:lpstr>Parallaxe</vt:lpstr>
      <vt:lpstr>Algorithmique et programmation</vt:lpstr>
      <vt:lpstr>Algorithmique et programmation au collège : </vt:lpstr>
      <vt:lpstr>Présentation PowerPoint</vt:lpstr>
      <vt:lpstr>Scratch</vt:lpstr>
      <vt:lpstr>Quelle suite à donner au lycée ?</vt:lpstr>
      <vt:lpstr>Quelle mise en œuvre pédagogique ?</vt:lpstr>
      <vt:lpstr>Quelle suite à donner au lycée ? Zoom sur l’introduction de la notion de fonction</vt:lpstr>
      <vt:lpstr>Et en Python ?</vt:lpstr>
      <vt:lpstr>Quelle suite donner au lycée ?  Une petite initiation à Python </vt:lpstr>
      <vt:lpstr>Quelle suite donner au lycée ?  Une petite initiation à Python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martres</dc:creator>
  <cp:lastModifiedBy>Nadja Rebinguet</cp:lastModifiedBy>
  <cp:revision>32</cp:revision>
  <dcterms:created xsi:type="dcterms:W3CDTF">2017-03-03T10:05:48Z</dcterms:created>
  <dcterms:modified xsi:type="dcterms:W3CDTF">2017-04-20T21:01:12Z</dcterms:modified>
</cp:coreProperties>
</file>