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5" r:id="rId30"/>
    <p:sldId id="286" r:id="rId31"/>
    <p:sldId id="287" r:id="rId32"/>
    <p:sldId id="288" r:id="rId33"/>
    <p:sldId id="289" r:id="rId34"/>
    <p:sldId id="290" r:id="rId35"/>
    <p:sldId id="291" r:id="rId36"/>
    <p:sldId id="292" r:id="rId37"/>
    <p:sldId id="293" r:id="rId38"/>
  </p:sldIdLst>
  <p:sldSz cx="9144000" cy="5143500" type="screen16x9"/>
  <p:notesSz cx="6858000" cy="9144000"/>
  <p:embeddedFontLst>
    <p:embeddedFont>
      <p:font typeface="Roboto" panose="020B0604020202020204" charset="0"/>
      <p:regular r:id="rId40"/>
      <p:bold r:id="rId41"/>
      <p:italic r:id="rId42"/>
      <p:boldItalic r:id="rId43"/>
    </p:embeddedFont>
    <p:embeddedFont>
      <p:font typeface="Calibri" panose="020F050202020403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iPYjQBIU1GGDNf/3Eph9ZcHYer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AC3F229-7785-4DF8-9F9C-E8E597938F3B}">
  <a:tblStyle styleId="{BAC3F229-7785-4DF8-9F9C-E8E597938F3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2FA685F-BB00-4927-AA13-F3DF139AF387}"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381" autoAdjust="0"/>
  </p:normalViewPr>
  <p:slideViewPr>
    <p:cSldViewPr snapToGrid="0">
      <p:cViewPr varScale="1">
        <p:scale>
          <a:sx n="94" d="100"/>
          <a:sy n="94" d="100"/>
        </p:scale>
        <p:origin x="1066" y="8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Arial"/>
                <a:ea typeface="Arial"/>
                <a:cs typeface="Arial"/>
                <a:sym typeface="Arial"/>
              </a:rPr>
              <a:t>‹N°›</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onisep.fr/equipes-educatives/z/referentiel-des-competences-a-s-orienter-au-lycee"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9" name="Google Shape;7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881afe80e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1881afe80e3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2000" dirty="0">
              <a:solidFill>
                <a:srgbClr val="FF0000"/>
              </a:solidFill>
            </a:endParaRPr>
          </a:p>
        </p:txBody>
      </p:sp>
      <p:sp>
        <p:nvSpPr>
          <p:cNvPr id="197" name="Google Shape;197;g1881afe80e3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881afe80e3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g1881afe80e3_1_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fr-FR" sz="1100" dirty="0" smtClean="0">
                <a:solidFill>
                  <a:srgbClr val="1F497D"/>
                </a:solidFill>
              </a:rPr>
              <a:t> </a:t>
            </a:r>
            <a:endParaRPr sz="1100" dirty="0">
              <a:solidFill>
                <a:srgbClr val="1F497D"/>
              </a:solidFill>
            </a:endParaRPr>
          </a:p>
          <a:p>
            <a:pPr marL="0" lvl="0" indent="0" algn="l" rtl="0">
              <a:lnSpc>
                <a:spcPct val="115000"/>
              </a:lnSpc>
              <a:spcBef>
                <a:spcPts val="1200"/>
              </a:spcBef>
              <a:spcAft>
                <a:spcPts val="0"/>
              </a:spcAft>
              <a:buClr>
                <a:schemeClr val="dk1"/>
              </a:buClr>
              <a:buSzPts val="1100"/>
              <a:buFont typeface="Arial"/>
              <a:buNone/>
            </a:pPr>
            <a:endParaRPr sz="1100" i="1" dirty="0"/>
          </a:p>
          <a:p>
            <a:pPr marL="0" lvl="0" indent="0" algn="l" rtl="0">
              <a:lnSpc>
                <a:spcPct val="100000"/>
              </a:lnSpc>
              <a:spcBef>
                <a:spcPts val="1200"/>
              </a:spcBef>
              <a:spcAft>
                <a:spcPts val="0"/>
              </a:spcAft>
              <a:buSzPts val="1400"/>
              <a:buNone/>
            </a:pPr>
            <a:endParaRPr dirty="0"/>
          </a:p>
        </p:txBody>
      </p:sp>
      <p:sp>
        <p:nvSpPr>
          <p:cNvPr id="207" name="Google Shape;207;g1881afe80e3_1_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1abeeda0e2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11abeeda0e2_1_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g11abeeda0e2_1_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87aecf8ae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187aecf8ae5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g187aecf8ae5_0_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dirty="0"/>
          </a:p>
        </p:txBody>
      </p:sp>
      <p:sp>
        <p:nvSpPr>
          <p:cNvPr id="235" name="Google Shape;235;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1abeeda0e2_4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11abeeda0e2_4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45" name="Google Shape;245;g11abeeda0e2_4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1abeeda0e2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11abeeda0e2_1_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g11abeeda0e2_1_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22cb46795d_0_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22cb46795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1abeeda0e2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11abeeda0e2_1_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g11abeeda0e2_1_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457200" lvl="0" indent="-342900" algn="l" rtl="0">
              <a:spcBef>
                <a:spcPts val="0"/>
              </a:spcBef>
              <a:spcAft>
                <a:spcPts val="0"/>
              </a:spcAft>
              <a:buClr>
                <a:schemeClr val="dk1"/>
              </a:buClr>
              <a:buSzPts val="1800"/>
              <a:buChar char="-"/>
            </a:pPr>
            <a:endParaRPr dirty="0"/>
          </a:p>
        </p:txBody>
      </p:sp>
      <p:sp>
        <p:nvSpPr>
          <p:cNvPr id="280" name="Google Shape;28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87aecf8ae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g187aecf8ae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228600" algn="l" rtl="0">
              <a:lnSpc>
                <a:spcPct val="115000"/>
              </a:lnSpc>
              <a:spcBef>
                <a:spcPts val="1200"/>
              </a:spcBef>
              <a:spcAft>
                <a:spcPts val="1200"/>
              </a:spcAft>
              <a:buClr>
                <a:schemeClr val="dk1"/>
              </a:buClr>
              <a:buSzPts val="1100"/>
              <a:buFont typeface="Arial"/>
              <a:buNone/>
            </a:pPr>
            <a:endParaRPr sz="950" b="1" dirty="0"/>
          </a:p>
        </p:txBody>
      </p:sp>
      <p:sp>
        <p:nvSpPr>
          <p:cNvPr id="89" name="Google Shape;89;g187aecf8ae5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881afe80e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1881afe80e3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90" name="Google Shape;290;g1881afe80e3_0_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8f6a02206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8f6a022069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g18f6a022069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8f9f14ed0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8f9f14ed06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g18f9f14ed06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18f9f14ed0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18f9f14ed06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g18f9f14ed06_0_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8f9f14ed06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8f9f14ed06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g18f9f14ed06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8f9f14ed06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18f9f14ed06_0_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g18f9f14ed06_0_2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87aecf8ae5_0_10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g187aecf8ae5_0_10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dirty="0"/>
              <a:t>Lien : </a:t>
            </a:r>
            <a:r>
              <a:rPr lang="fr-FR" u="sng" dirty="0">
                <a:solidFill>
                  <a:schemeClr val="hlink"/>
                </a:solidFill>
                <a:hlinkClick r:id="rId3"/>
              </a:rPr>
              <a:t>https://www.onisep.fr/equipes-educatives/z/referentiel-des-competences-a-s-orienter-au-lycee</a:t>
            </a:r>
            <a:endParaRPr dirty="0"/>
          </a:p>
          <a:p>
            <a:pPr marL="0" lvl="0" indent="0" algn="l" rtl="0">
              <a:lnSpc>
                <a:spcPct val="100000"/>
              </a:lnSpc>
              <a:spcBef>
                <a:spcPts val="0"/>
              </a:spcBef>
              <a:spcAft>
                <a:spcPts val="0"/>
              </a:spcAft>
              <a:buSzPts val="1400"/>
              <a:buNone/>
            </a:pPr>
            <a:endParaRPr dirty="0"/>
          </a:p>
        </p:txBody>
      </p:sp>
      <p:sp>
        <p:nvSpPr>
          <p:cNvPr id="337" name="Google Shape;337;g187aecf8ae5_0_10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87aecf8ae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g187aecf8ae5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9" name="Google Shape;349;g187aecf8ae5_0_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231afccf5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g1231afccf5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g1231afccf55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87aecf8ae5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g187aecf8ae5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5" name="Google Shape;375;g187aecf8ae5_0_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87aecf8ae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187aecf8ae5_0_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g187aecf8ae5_0_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87aecf8ae5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g187aecf8ae5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sz="1400"/>
              <a:t>Ouvre ta boîte !” :</a:t>
            </a:r>
            <a:endParaRPr sz="1400"/>
          </a:p>
          <a:p>
            <a:pPr marL="0" lvl="0" indent="0" algn="l" rtl="0">
              <a:lnSpc>
                <a:spcPct val="100000"/>
              </a:lnSpc>
              <a:spcBef>
                <a:spcPts val="0"/>
              </a:spcBef>
              <a:spcAft>
                <a:spcPts val="0"/>
              </a:spcAft>
              <a:buClr>
                <a:schemeClr val="dk1"/>
              </a:buClr>
              <a:buSzPts val="1100"/>
              <a:buFont typeface="Arial"/>
              <a:buNone/>
            </a:pPr>
            <a:r>
              <a:rPr lang="fr-FR" sz="1400"/>
              <a:t>Après une première édition en 2019 qui a mobilisé près de 300 élèves de première STMG sur</a:t>
            </a:r>
            <a:endParaRPr sz="1400"/>
          </a:p>
          <a:p>
            <a:pPr marL="0" lvl="0" indent="0" algn="l" rtl="0">
              <a:lnSpc>
                <a:spcPct val="100000"/>
              </a:lnSpc>
              <a:spcBef>
                <a:spcPts val="0"/>
              </a:spcBef>
              <a:spcAft>
                <a:spcPts val="0"/>
              </a:spcAft>
              <a:buClr>
                <a:schemeClr val="dk1"/>
              </a:buClr>
              <a:buSzPts val="1100"/>
              <a:buFont typeface="Arial"/>
              <a:buNone/>
            </a:pPr>
            <a:r>
              <a:rPr lang="fr-FR" sz="1400"/>
              <a:t>l’ensemble de l’académie, le concours de création d’entreprise « ouvre ta boîte ! » est reconduit</a:t>
            </a:r>
            <a:endParaRPr sz="1400"/>
          </a:p>
          <a:p>
            <a:pPr marL="0" lvl="0" indent="0" algn="l" rtl="0">
              <a:lnSpc>
                <a:spcPct val="100000"/>
              </a:lnSpc>
              <a:spcBef>
                <a:spcPts val="0"/>
              </a:spcBef>
              <a:spcAft>
                <a:spcPts val="0"/>
              </a:spcAft>
              <a:buClr>
                <a:schemeClr val="dk1"/>
              </a:buClr>
              <a:buSzPts val="1100"/>
              <a:buFont typeface="Arial"/>
              <a:buNone/>
            </a:pPr>
            <a:r>
              <a:rPr lang="fr-FR" sz="1400"/>
              <a:t>cette année. Ce concours permet aux professeurs de faire travailler leurs élèves en mode</a:t>
            </a:r>
            <a:endParaRPr sz="1400"/>
          </a:p>
          <a:p>
            <a:pPr marL="0" lvl="0" indent="0" algn="l" rtl="0">
              <a:lnSpc>
                <a:spcPct val="100000"/>
              </a:lnSpc>
              <a:spcBef>
                <a:spcPts val="0"/>
              </a:spcBef>
              <a:spcAft>
                <a:spcPts val="0"/>
              </a:spcAft>
              <a:buClr>
                <a:schemeClr val="dk1"/>
              </a:buClr>
              <a:buSzPts val="1100"/>
              <a:buFont typeface="Arial"/>
              <a:buNone/>
            </a:pPr>
            <a:r>
              <a:rPr lang="fr-FR" sz="1400"/>
              <a:t>projet tout au long de l’année autour de la création du business model d’une entreprise</a:t>
            </a:r>
            <a:endParaRPr sz="1400"/>
          </a:p>
          <a:p>
            <a:pPr marL="0" lvl="0" indent="0" algn="l" rtl="0">
              <a:lnSpc>
                <a:spcPct val="100000"/>
              </a:lnSpc>
              <a:spcBef>
                <a:spcPts val="0"/>
              </a:spcBef>
              <a:spcAft>
                <a:spcPts val="0"/>
              </a:spcAft>
              <a:buClr>
                <a:schemeClr val="dk1"/>
              </a:buClr>
              <a:buSzPts val="1100"/>
              <a:buFont typeface="Arial"/>
              <a:buNone/>
            </a:pPr>
            <a:r>
              <a:rPr lang="fr-FR" sz="1400"/>
              <a:t>virtuelle. Il constitue une trame pour l’appropriation du programme de sciences de gestion et</a:t>
            </a:r>
            <a:endParaRPr sz="1400"/>
          </a:p>
          <a:p>
            <a:pPr marL="0" lvl="0" indent="0" algn="l" rtl="0">
              <a:lnSpc>
                <a:spcPct val="100000"/>
              </a:lnSpc>
              <a:spcBef>
                <a:spcPts val="0"/>
              </a:spcBef>
              <a:spcAft>
                <a:spcPts val="0"/>
              </a:spcAft>
              <a:buClr>
                <a:schemeClr val="dk1"/>
              </a:buClr>
              <a:buSzPts val="1100"/>
              <a:buFont typeface="Arial"/>
              <a:buNone/>
            </a:pPr>
            <a:r>
              <a:rPr lang="fr-FR" sz="1400"/>
              <a:t>numérique, d’une partie des programmes de management et de droit. Une formation</a:t>
            </a:r>
            <a:endParaRPr sz="1400"/>
          </a:p>
          <a:p>
            <a:pPr marL="0" lvl="0" indent="0" algn="l" rtl="0">
              <a:lnSpc>
                <a:spcPct val="100000"/>
              </a:lnSpc>
              <a:spcBef>
                <a:spcPts val="0"/>
              </a:spcBef>
              <a:spcAft>
                <a:spcPts val="0"/>
              </a:spcAft>
              <a:buClr>
                <a:schemeClr val="dk1"/>
              </a:buClr>
              <a:buSzPts val="1100"/>
              <a:buFont typeface="Arial"/>
              <a:buNone/>
            </a:pPr>
            <a:r>
              <a:rPr lang="fr-FR" sz="1400"/>
              <a:t>académique a eu lieu en fin d’année scolaire et le championnat 2023 se déroulera au cours</a:t>
            </a:r>
            <a:endParaRPr sz="1400"/>
          </a:p>
          <a:p>
            <a:pPr marL="0" lvl="0" indent="0" algn="l" rtl="0">
              <a:lnSpc>
                <a:spcPct val="100000"/>
              </a:lnSpc>
              <a:spcBef>
                <a:spcPts val="0"/>
              </a:spcBef>
              <a:spcAft>
                <a:spcPts val="0"/>
              </a:spcAft>
              <a:buSzPts val="1400"/>
              <a:buNone/>
            </a:pPr>
            <a:r>
              <a:rPr lang="fr-FR" sz="1400"/>
              <a:t>du premier semestre 2023</a:t>
            </a:r>
            <a:endParaRPr/>
          </a:p>
        </p:txBody>
      </p:sp>
      <p:sp>
        <p:nvSpPr>
          <p:cNvPr id="384" name="Google Shape;384;g187aecf8ae5_0_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87aecf8ae5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g187aecf8ae5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sz="1400"/>
              <a:t>Challenge STMG :</a:t>
            </a:r>
            <a:endParaRPr sz="1400"/>
          </a:p>
          <a:p>
            <a:pPr marL="0" lvl="0" indent="0" algn="l" rtl="0">
              <a:lnSpc>
                <a:spcPct val="100000"/>
              </a:lnSpc>
              <a:spcBef>
                <a:spcPts val="0"/>
              </a:spcBef>
              <a:spcAft>
                <a:spcPts val="0"/>
              </a:spcAft>
              <a:buClr>
                <a:schemeClr val="dk1"/>
              </a:buClr>
              <a:buSzPts val="1100"/>
              <a:buFont typeface="Arial"/>
              <a:buNone/>
            </a:pPr>
            <a:r>
              <a:rPr lang="fr-FR" sz="1400"/>
              <a:t>Le challenge STMG qui réunit depuis près de 10 ans les élèves de terminale autour d'une</a:t>
            </a:r>
            <a:endParaRPr sz="1400"/>
          </a:p>
          <a:p>
            <a:pPr marL="0" lvl="0" indent="0" algn="l" rtl="0">
              <a:lnSpc>
                <a:spcPct val="100000"/>
              </a:lnSpc>
              <a:spcBef>
                <a:spcPts val="0"/>
              </a:spcBef>
              <a:spcAft>
                <a:spcPts val="0"/>
              </a:spcAft>
              <a:buClr>
                <a:schemeClr val="dk1"/>
              </a:buClr>
              <a:buSzPts val="1100"/>
              <a:buFont typeface="Arial"/>
              <a:buNone/>
            </a:pPr>
            <a:r>
              <a:rPr lang="fr-FR" sz="1400"/>
              <a:t>problématique de gestion sera repensé cette année pour s’inscrire dans le cadre de la</a:t>
            </a:r>
            <a:endParaRPr sz="1400"/>
          </a:p>
          <a:p>
            <a:pPr marL="0" lvl="0" indent="0" algn="l" rtl="0">
              <a:lnSpc>
                <a:spcPct val="100000"/>
              </a:lnSpc>
              <a:spcBef>
                <a:spcPts val="0"/>
              </a:spcBef>
              <a:spcAft>
                <a:spcPts val="0"/>
              </a:spcAft>
              <a:buSzPts val="1400"/>
              <a:buNone/>
            </a:pPr>
            <a:r>
              <a:rPr lang="fr-FR" sz="1400"/>
              <a:t>préparation au Grand Oral</a:t>
            </a:r>
            <a:endParaRPr/>
          </a:p>
        </p:txBody>
      </p:sp>
      <p:sp>
        <p:nvSpPr>
          <p:cNvPr id="393" name="Google Shape;393;g187aecf8ae5_0_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87aecf8ae5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g187aecf8ae5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800"/>
              </a:spcBef>
              <a:spcAft>
                <a:spcPts val="0"/>
              </a:spcAft>
              <a:buClr>
                <a:schemeClr val="dk1"/>
              </a:buClr>
              <a:buSzPts val="1100"/>
              <a:buFont typeface="Arial"/>
              <a:buNone/>
            </a:pPr>
            <a:r>
              <a:rPr lang="fr-FR" sz="1700" b="1"/>
              <a:t>Objectifs pédagogiques</a:t>
            </a:r>
            <a:endParaRPr sz="1700" b="1"/>
          </a:p>
          <a:p>
            <a:pPr marL="0" lvl="0" indent="0" algn="l" rtl="0">
              <a:lnSpc>
                <a:spcPct val="115000"/>
              </a:lnSpc>
              <a:spcBef>
                <a:spcPts val="1200"/>
              </a:spcBef>
              <a:spcAft>
                <a:spcPts val="0"/>
              </a:spcAft>
              <a:buClr>
                <a:schemeClr val="dk1"/>
              </a:buClr>
              <a:buSzPts val="1100"/>
              <a:buFont typeface="Arial"/>
              <a:buNone/>
            </a:pPr>
            <a:r>
              <a:rPr lang="fr-FR" sz="1100"/>
              <a:t>L’objectif du concours est de permettre aux élèves de mieux appréhender les grands principes au fondement de notre République et de ses institutions démocratiques pour renforcer leur culture juridique et civique.</a:t>
            </a:r>
            <a:endParaRPr sz="1100"/>
          </a:p>
          <a:p>
            <a:pPr marL="0" lvl="0" indent="0" algn="l" rtl="0">
              <a:lnSpc>
                <a:spcPct val="115000"/>
              </a:lnSpc>
              <a:spcBef>
                <a:spcPts val="1200"/>
              </a:spcBef>
              <a:spcAft>
                <a:spcPts val="0"/>
              </a:spcAft>
              <a:buSzPts val="1100"/>
              <a:buNone/>
            </a:pPr>
            <a:r>
              <a:rPr lang="fr-FR" sz="1100"/>
              <a:t>Outre la connaissance des institutions de la République, aborder la matière constitutionnelle à partir de situations concrètes et proches du quotidien des élèves leur permet de travailler trois compétences transversales :</a:t>
            </a:r>
            <a:endParaRPr sz="1100"/>
          </a:p>
          <a:p>
            <a:pPr marL="457200" lvl="0" indent="-298450" algn="l" rtl="0">
              <a:lnSpc>
                <a:spcPct val="115000"/>
              </a:lnSpc>
              <a:spcBef>
                <a:spcPts val="1200"/>
              </a:spcBef>
              <a:spcAft>
                <a:spcPts val="0"/>
              </a:spcAft>
              <a:buClr>
                <a:schemeClr val="dk1"/>
              </a:buClr>
              <a:buSzPts val="1100"/>
              <a:buChar char="●"/>
            </a:pPr>
            <a:r>
              <a:rPr lang="fr-FR" sz="1100"/>
              <a:t>La pratique du </a:t>
            </a:r>
            <a:r>
              <a:rPr lang="fr-FR" sz="1100" b="1"/>
              <a:t>raisonnement,</a:t>
            </a:r>
            <a:r>
              <a:rPr lang="fr-FR" sz="1100"/>
              <a:t> en s’initiant en particulier au raisonnement juridique ;</a:t>
            </a:r>
            <a:endParaRPr sz="1100"/>
          </a:p>
          <a:p>
            <a:pPr marL="457200" lvl="0" indent="-298450" algn="l" rtl="0">
              <a:lnSpc>
                <a:spcPct val="115000"/>
              </a:lnSpc>
              <a:spcBef>
                <a:spcPts val="0"/>
              </a:spcBef>
              <a:spcAft>
                <a:spcPts val="0"/>
              </a:spcAft>
              <a:buClr>
                <a:schemeClr val="dk1"/>
              </a:buClr>
              <a:buSzPts val="1100"/>
              <a:buChar char="●"/>
            </a:pPr>
            <a:r>
              <a:rPr lang="fr-FR" sz="1100"/>
              <a:t>La formation de </a:t>
            </a:r>
            <a:r>
              <a:rPr lang="fr-FR" sz="1100" b="1"/>
              <a:t>l’esprit critique, </a:t>
            </a:r>
            <a:r>
              <a:rPr lang="fr-FR" sz="1100"/>
              <a:t>favorisée par l’étude des différentes interprétations du droit et de leur confrontation ;</a:t>
            </a:r>
            <a:endParaRPr sz="1100"/>
          </a:p>
          <a:p>
            <a:pPr marL="457200" lvl="0" indent="-298450" algn="l" rtl="0">
              <a:lnSpc>
                <a:spcPct val="115000"/>
              </a:lnSpc>
              <a:spcBef>
                <a:spcPts val="0"/>
              </a:spcBef>
              <a:spcAft>
                <a:spcPts val="0"/>
              </a:spcAft>
              <a:buClr>
                <a:schemeClr val="dk1"/>
              </a:buClr>
              <a:buSzPts val="1100"/>
              <a:buChar char="●"/>
            </a:pPr>
            <a:r>
              <a:rPr lang="fr-FR" sz="1100" b="1"/>
              <a:t>L’appropriation des valeurs de la République, </a:t>
            </a:r>
            <a:r>
              <a:rPr lang="fr-FR" sz="1100"/>
              <a:t>par la compréhension des principes et des différentes normes juridiques qui les fondent.</a:t>
            </a:r>
            <a:endParaRPr sz="1100"/>
          </a:p>
          <a:p>
            <a:pPr marL="0" lvl="0" indent="0" algn="l" rtl="0">
              <a:lnSpc>
                <a:spcPct val="100000"/>
              </a:lnSpc>
              <a:spcBef>
                <a:spcPts val="1200"/>
              </a:spcBef>
              <a:spcAft>
                <a:spcPts val="0"/>
              </a:spcAft>
              <a:buSzPts val="1400"/>
              <a:buNone/>
            </a:pPr>
            <a:endParaRPr/>
          </a:p>
        </p:txBody>
      </p:sp>
      <p:sp>
        <p:nvSpPr>
          <p:cNvPr id="402" name="Google Shape;402;g187aecf8ae5_0_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87aecf8ae5_0_10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g187aecf8ae5_0_10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10" name="Google Shape;410;g187aecf8ae5_0_10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18cd468ae4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g18cd468ae41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1200"/>
              </a:spcBef>
              <a:spcAft>
                <a:spcPts val="0"/>
              </a:spcAft>
              <a:buClr>
                <a:schemeClr val="dk1"/>
              </a:buClr>
              <a:buSzPts val="1100"/>
              <a:buChar char="●"/>
            </a:pPr>
            <a:endParaRPr sz="1100"/>
          </a:p>
          <a:p>
            <a:pPr marL="0" lvl="0" indent="0" algn="l" rtl="0">
              <a:lnSpc>
                <a:spcPct val="100000"/>
              </a:lnSpc>
              <a:spcBef>
                <a:spcPts val="1200"/>
              </a:spcBef>
              <a:spcAft>
                <a:spcPts val="0"/>
              </a:spcAft>
              <a:buSzPts val="1400"/>
              <a:buNone/>
            </a:pPr>
            <a:endParaRPr/>
          </a:p>
        </p:txBody>
      </p:sp>
      <p:sp>
        <p:nvSpPr>
          <p:cNvPr id="419" name="Google Shape;419;g18cd468ae41_0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8f46fc2f3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g18f46fc2f30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8" name="Google Shape;428;g18f46fc2f30_0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18f46fc2f3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g18f46fc2f30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36" name="Google Shape;436;g18f46fc2f30_0_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87aecf8ae5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g187aecf8ae5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3" name="Google Shape;443;g187aecf8ae5_0_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fr-FR"/>
              <a:t>37</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1abeeda0e2_2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11abeeda0e2_2_3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8" name="Google Shape;138;g11abeeda0e2_2_3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881afe80e3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1881afe80e3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dirty="0"/>
          </a:p>
        </p:txBody>
      </p:sp>
      <p:sp>
        <p:nvSpPr>
          <p:cNvPr id="147" name="Google Shape;147;g1881afe80e3_0_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881afe80e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1881afe80e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g1881afe80e3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87aecf8ae5_0_10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187aecf8ae5_0_10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6" name="Google Shape;166;g187aecf8ae5_0_10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87aecf8ae5_0_10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187aecf8ae5_0_10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FR"/>
              <a:t>Nombre de candidats entre parenthèses </a:t>
            </a:r>
            <a:endParaRPr/>
          </a:p>
        </p:txBody>
      </p:sp>
      <p:sp>
        <p:nvSpPr>
          <p:cNvPr id="177" name="Google Shape;177;g187aecf8ae5_0_10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87aecf8ae5_0_1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187aecf8ae5_0_10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g187aecf8ae5_0_10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re et sous-titre">
  <p:cSld name="Titre et sous-titre">
    <p:spTree>
      <p:nvGrpSpPr>
        <p:cNvPr id="1" name="Shape 17"/>
        <p:cNvGrpSpPr/>
        <p:nvPr/>
      </p:nvGrpSpPr>
      <p:grpSpPr>
        <a:xfrm>
          <a:off x="0" y="0"/>
          <a:ext cx="0" cy="0"/>
          <a:chOff x="0" y="0"/>
          <a:chExt cx="0" cy="0"/>
        </a:xfrm>
      </p:grpSpPr>
      <p:sp>
        <p:nvSpPr>
          <p:cNvPr id="18" name="Google Shape;18;p7"/>
          <p:cNvSpPr txBox="1">
            <a:spLocks noGrp="1"/>
          </p:cNvSpPr>
          <p:nvPr>
            <p:ph type="title"/>
          </p:nvPr>
        </p:nvSpPr>
        <p:spPr>
          <a:xfrm>
            <a:off x="0" y="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00"/>
              <a:buFont typeface="Arial"/>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
          <p:cNvSpPr txBox="1">
            <a:spLocks noGrp="1"/>
          </p:cNvSpPr>
          <p:nvPr>
            <p:ph type="dt" idx="10"/>
          </p:nvPr>
        </p:nvSpPr>
        <p:spPr>
          <a:xfrm>
            <a:off x="7614000" y="4783500"/>
            <a:ext cx="1170000" cy="3600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
          <p:cNvSpPr txBox="1">
            <a:spLocks noGrp="1"/>
          </p:cNvSpPr>
          <p:nvPr>
            <p:ph type="ftr" idx="11"/>
          </p:nvPr>
        </p:nvSpPr>
        <p:spPr>
          <a:xfrm>
            <a:off x="360000" y="4783500"/>
            <a:ext cx="5904000" cy="360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7"/>
          <p:cNvSpPr txBox="1">
            <a:spLocks noGrp="1"/>
          </p:cNvSpPr>
          <p:nvPr>
            <p:ph type="sldNum" idx="12"/>
          </p:nvPr>
        </p:nvSpPr>
        <p:spPr>
          <a:xfrm>
            <a:off x="6264000" y="4783500"/>
            <a:ext cx="1350000" cy="360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22" name="Google Shape;22;p7"/>
          <p:cNvSpPr txBox="1">
            <a:spLocks noGrp="1"/>
          </p:cNvSpPr>
          <p:nvPr>
            <p:ph type="body" idx="1"/>
          </p:nvPr>
        </p:nvSpPr>
        <p:spPr>
          <a:xfrm>
            <a:off x="360000" y="2346046"/>
            <a:ext cx="8424000" cy="2077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3250"/>
              <a:buNone/>
              <a:defRPr sz="3250" b="1" cap="none"/>
            </a:lvl1pPr>
            <a:lvl2pPr marL="914400" lvl="1" indent="-228600" algn="l">
              <a:lnSpc>
                <a:spcPct val="100000"/>
              </a:lnSpc>
              <a:spcBef>
                <a:spcPts val="500"/>
              </a:spcBef>
              <a:spcAft>
                <a:spcPts val="0"/>
              </a:spcAft>
              <a:buClr>
                <a:schemeClr val="dk1"/>
              </a:buClr>
              <a:buSzPts val="1850"/>
              <a:buNone/>
              <a:defRPr sz="1850"/>
            </a:lvl2pPr>
            <a:lvl3pPr marL="1371600" lvl="2" indent="-342900" algn="l">
              <a:lnSpc>
                <a:spcPct val="100000"/>
              </a:lnSpc>
              <a:spcBef>
                <a:spcPts val="1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23" name="Google Shape;23;p7"/>
          <p:cNvCxnSpPr/>
          <p:nvPr/>
        </p:nvCxnSpPr>
        <p:spPr>
          <a:xfrm>
            <a:off x="360000" y="4784400"/>
            <a:ext cx="8424000" cy="0"/>
          </a:xfrm>
          <a:prstGeom prst="straightConnector1">
            <a:avLst/>
          </a:prstGeom>
          <a:noFill/>
          <a:ln w="10150" cap="flat" cmpd="sng">
            <a:solidFill>
              <a:schemeClr val="dk1"/>
            </a:solidFill>
            <a:prstDash val="solid"/>
            <a:round/>
            <a:headEnd type="none" w="sm" len="sm"/>
            <a:tailEnd type="none" w="sm" len="sm"/>
          </a:ln>
        </p:spPr>
      </p:cxnSp>
      <p:pic>
        <p:nvPicPr>
          <p:cNvPr id="24" name="Google Shape;24;p7"/>
          <p:cNvPicPr preferRelativeResize="0"/>
          <p:nvPr/>
        </p:nvPicPr>
        <p:blipFill rotWithShape="1">
          <a:blip r:embed="rId2">
            <a:alphaModFix/>
          </a:blip>
          <a:srcRect l="7501"/>
          <a:stretch/>
        </p:blipFill>
        <p:spPr>
          <a:xfrm>
            <a:off x="323528" y="181166"/>
            <a:ext cx="1610835" cy="141962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359999" y="900000"/>
            <a:ext cx="84240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8"/>
          <p:cNvSpPr txBox="1">
            <a:spLocks noGrp="1"/>
          </p:cNvSpPr>
          <p:nvPr>
            <p:ph type="dt" idx="10"/>
          </p:nvPr>
        </p:nvSpPr>
        <p:spPr>
          <a:xfrm>
            <a:off x="7614000" y="4783500"/>
            <a:ext cx="1170000" cy="3600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8"/>
          <p:cNvSpPr txBox="1">
            <a:spLocks noGrp="1"/>
          </p:cNvSpPr>
          <p:nvPr>
            <p:ph type="ftr" idx="11"/>
          </p:nvPr>
        </p:nvSpPr>
        <p:spPr>
          <a:xfrm>
            <a:off x="360000" y="4783500"/>
            <a:ext cx="5904000" cy="360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
          <p:cNvSpPr txBox="1">
            <a:spLocks noGrp="1"/>
          </p:cNvSpPr>
          <p:nvPr>
            <p:ph type="sldNum" idx="12"/>
          </p:nvPr>
        </p:nvSpPr>
        <p:spPr>
          <a:xfrm>
            <a:off x="6264000" y="4783500"/>
            <a:ext cx="1350000" cy="360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30" name="Google Shape;30;p8"/>
          <p:cNvSpPr txBox="1">
            <a:spLocks noGrp="1"/>
          </p:cNvSpPr>
          <p:nvPr>
            <p:ph type="body" idx="1"/>
          </p:nvPr>
        </p:nvSpPr>
        <p:spPr>
          <a:xfrm>
            <a:off x="359998" y="1836000"/>
            <a:ext cx="8424000" cy="257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None/>
              <a:defRPr/>
            </a:lvl1pPr>
            <a:lvl2pPr marL="914400" lvl="1" indent="-288925" algn="l">
              <a:lnSpc>
                <a:spcPct val="100000"/>
              </a:lnSpc>
              <a:spcBef>
                <a:spcPts val="600"/>
              </a:spcBef>
              <a:spcAft>
                <a:spcPts val="0"/>
              </a:spcAft>
              <a:buClr>
                <a:schemeClr val="dk1"/>
              </a:buClr>
              <a:buSzPts val="950"/>
              <a:buChar char="•"/>
              <a:defRPr/>
            </a:lvl2pPr>
            <a:lvl3pPr marL="1371600" lvl="2" indent="-282575" algn="l">
              <a:lnSpc>
                <a:spcPct val="100000"/>
              </a:lnSpc>
              <a:spcBef>
                <a:spcPts val="600"/>
              </a:spcBef>
              <a:spcAft>
                <a:spcPts val="0"/>
              </a:spcAft>
              <a:buClr>
                <a:schemeClr val="dk1"/>
              </a:buClr>
              <a:buSzPts val="850"/>
              <a:buChar char="•"/>
              <a:defRPr/>
            </a:lvl3pPr>
            <a:lvl4pPr marL="1828800" lvl="3" indent="-276225" algn="l">
              <a:lnSpc>
                <a:spcPct val="100000"/>
              </a:lnSpc>
              <a:spcBef>
                <a:spcPts val="100"/>
              </a:spcBef>
              <a:spcAft>
                <a:spcPts val="0"/>
              </a:spcAft>
              <a:buClr>
                <a:schemeClr val="dk1"/>
              </a:buClr>
              <a:buSzPts val="75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 name="Google Shape;31;p8"/>
          <p:cNvSpPr txBox="1">
            <a:spLocks noGrp="1"/>
          </p:cNvSpPr>
          <p:nvPr>
            <p:ph type="body" idx="2"/>
          </p:nvPr>
        </p:nvSpPr>
        <p:spPr>
          <a:xfrm>
            <a:off x="3312000" y="180000"/>
            <a:ext cx="5472000" cy="360000"/>
          </a:xfrm>
          <a:prstGeom prst="rect">
            <a:avLst/>
          </a:prstGeom>
          <a:noFill/>
          <a:ln>
            <a:noFill/>
          </a:ln>
        </p:spPr>
        <p:txBody>
          <a:bodyPr spcFirstLastPara="1" wrap="square" lIns="0" tIns="0" rIns="0" bIns="0" anchor="t" anchorCtr="0">
            <a:noAutofit/>
          </a:bodyPr>
          <a:lstStyle>
            <a:lvl1pPr marL="457200" lvl="0" indent="-276225" algn="r">
              <a:lnSpc>
                <a:spcPct val="100000"/>
              </a:lnSpc>
              <a:spcBef>
                <a:spcPts val="0"/>
              </a:spcBef>
              <a:spcAft>
                <a:spcPts val="0"/>
              </a:spcAft>
              <a:buClr>
                <a:schemeClr val="dk1"/>
              </a:buClr>
              <a:buSzPts val="750"/>
              <a:buFont typeface="Arial"/>
              <a:buAutoNum type="arabicPeriod"/>
              <a:defRPr sz="750" b="1"/>
            </a:lvl1pPr>
            <a:lvl2pPr marL="914400" lvl="1" indent="-276225" algn="r">
              <a:lnSpc>
                <a:spcPct val="100000"/>
              </a:lnSpc>
              <a:spcBef>
                <a:spcPts val="0"/>
              </a:spcBef>
              <a:spcAft>
                <a:spcPts val="0"/>
              </a:spcAft>
              <a:buClr>
                <a:schemeClr val="dk1"/>
              </a:buClr>
              <a:buSzPts val="750"/>
              <a:buFont typeface="Arial"/>
              <a:buAutoNum type="alphaLcPeriod"/>
              <a:defRPr sz="750"/>
            </a:lvl2pPr>
            <a:lvl3pPr marL="1371600" lvl="2" indent="-342900" algn="l">
              <a:lnSpc>
                <a:spcPct val="100000"/>
              </a:lnSpc>
              <a:spcBef>
                <a:spcPts val="1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sp>
        <p:nvSpPr>
          <p:cNvPr id="33" name="Google Shape;33;g11abeeda0e2_2_186"/>
          <p:cNvSpPr/>
          <p:nvPr/>
        </p:nvSpPr>
        <p:spPr>
          <a:xfrm>
            <a:off x="0" y="5045700"/>
            <a:ext cx="9144000" cy="97800"/>
          </a:xfrm>
          <a:prstGeom prst="rect">
            <a:avLst/>
          </a:prstGeom>
          <a:solidFill>
            <a:schemeClr val="l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34" name="Google Shape;34;g11abeeda0e2_2_186"/>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lvl="0" algn="l">
              <a:lnSpc>
                <a:spcPct val="90000"/>
              </a:lnSpc>
              <a:spcBef>
                <a:spcPts val="0"/>
              </a:spcBef>
              <a:spcAft>
                <a:spcPts val="0"/>
              </a:spcAft>
              <a:buClr>
                <a:schemeClr val="dk1"/>
              </a:buClr>
              <a:buSzPts val="2100"/>
              <a:buFont typeface="Calibri"/>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35" name="Google Shape;35;g11abeeda0e2_2_186"/>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200" lvl="0" indent="-317500" algn="l">
              <a:lnSpc>
                <a:spcPct val="90000"/>
              </a:lnSpc>
              <a:spcBef>
                <a:spcPts val="0"/>
              </a:spcBef>
              <a:spcAft>
                <a:spcPts val="0"/>
              </a:spcAft>
              <a:buClr>
                <a:schemeClr val="dk1"/>
              </a:buClr>
              <a:buSzPts val="1400"/>
              <a:buChar char="●"/>
              <a:defRPr/>
            </a:lvl1pPr>
            <a:lvl2pPr marL="914400" lvl="1" indent="-298450" algn="l">
              <a:lnSpc>
                <a:spcPct val="90000"/>
              </a:lnSpc>
              <a:spcBef>
                <a:spcPts val="1200"/>
              </a:spcBef>
              <a:spcAft>
                <a:spcPts val="0"/>
              </a:spcAft>
              <a:buClr>
                <a:schemeClr val="dk1"/>
              </a:buClr>
              <a:buSzPts val="1100"/>
              <a:buChar char="○"/>
              <a:defRPr/>
            </a:lvl2pPr>
            <a:lvl3pPr marL="1371600" lvl="2" indent="-298450" algn="l">
              <a:lnSpc>
                <a:spcPct val="90000"/>
              </a:lnSpc>
              <a:spcBef>
                <a:spcPts val="1200"/>
              </a:spcBef>
              <a:spcAft>
                <a:spcPts val="0"/>
              </a:spcAft>
              <a:buClr>
                <a:schemeClr val="dk1"/>
              </a:buClr>
              <a:buSzPts val="1100"/>
              <a:buChar char="■"/>
              <a:defRPr/>
            </a:lvl3pPr>
            <a:lvl4pPr marL="1828800" lvl="3" indent="-298450" algn="l">
              <a:lnSpc>
                <a:spcPct val="90000"/>
              </a:lnSpc>
              <a:spcBef>
                <a:spcPts val="1200"/>
              </a:spcBef>
              <a:spcAft>
                <a:spcPts val="0"/>
              </a:spcAft>
              <a:buClr>
                <a:schemeClr val="dk1"/>
              </a:buClr>
              <a:buSzPts val="1100"/>
              <a:buChar char="●"/>
              <a:defRPr/>
            </a:lvl4pPr>
            <a:lvl5pPr marL="2286000" lvl="4" indent="-298450" algn="l">
              <a:lnSpc>
                <a:spcPct val="90000"/>
              </a:lnSpc>
              <a:spcBef>
                <a:spcPts val="1200"/>
              </a:spcBef>
              <a:spcAft>
                <a:spcPts val="0"/>
              </a:spcAft>
              <a:buClr>
                <a:schemeClr val="dk1"/>
              </a:buClr>
              <a:buSzPts val="1100"/>
              <a:buChar char="○"/>
              <a:defRPr/>
            </a:lvl5pPr>
            <a:lvl6pPr marL="2743200" lvl="5" indent="-298450" algn="l">
              <a:lnSpc>
                <a:spcPct val="90000"/>
              </a:lnSpc>
              <a:spcBef>
                <a:spcPts val="1200"/>
              </a:spcBef>
              <a:spcAft>
                <a:spcPts val="0"/>
              </a:spcAft>
              <a:buClr>
                <a:schemeClr val="dk1"/>
              </a:buClr>
              <a:buSzPts val="1100"/>
              <a:buChar char="■"/>
              <a:defRPr/>
            </a:lvl6pPr>
            <a:lvl7pPr marL="3200400" lvl="6" indent="-298450" algn="l">
              <a:lnSpc>
                <a:spcPct val="90000"/>
              </a:lnSpc>
              <a:spcBef>
                <a:spcPts val="1200"/>
              </a:spcBef>
              <a:spcAft>
                <a:spcPts val="0"/>
              </a:spcAft>
              <a:buClr>
                <a:schemeClr val="dk1"/>
              </a:buClr>
              <a:buSzPts val="1100"/>
              <a:buChar char="●"/>
              <a:defRPr/>
            </a:lvl7pPr>
            <a:lvl8pPr marL="3657600" lvl="7" indent="-298450" algn="l">
              <a:lnSpc>
                <a:spcPct val="90000"/>
              </a:lnSpc>
              <a:spcBef>
                <a:spcPts val="1200"/>
              </a:spcBef>
              <a:spcAft>
                <a:spcPts val="0"/>
              </a:spcAft>
              <a:buClr>
                <a:schemeClr val="dk1"/>
              </a:buClr>
              <a:buSzPts val="1100"/>
              <a:buChar char="○"/>
              <a:defRPr/>
            </a:lvl8pPr>
            <a:lvl9pPr marL="4114800" lvl="8" indent="-298450" algn="l">
              <a:lnSpc>
                <a:spcPct val="90000"/>
              </a:lnSpc>
              <a:spcBef>
                <a:spcPts val="1200"/>
              </a:spcBef>
              <a:spcAft>
                <a:spcPts val="1200"/>
              </a:spcAft>
              <a:buClr>
                <a:schemeClr val="dk1"/>
              </a:buClr>
              <a:buSzPts val="1100"/>
              <a:buChar char="■"/>
              <a:defRPr/>
            </a:lvl9pPr>
          </a:lstStyle>
          <a:p>
            <a:endParaRPr/>
          </a:p>
        </p:txBody>
      </p:sp>
      <p:sp>
        <p:nvSpPr>
          <p:cNvPr id="36" name="Google Shape;36;g11abeeda0e2_2_186"/>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et contenu 1" type="obj">
  <p:cSld name="OBJECT">
    <p:spTree>
      <p:nvGrpSpPr>
        <p:cNvPr id="1" name="Shape 37"/>
        <p:cNvGrpSpPr/>
        <p:nvPr/>
      </p:nvGrpSpPr>
      <p:grpSpPr>
        <a:xfrm>
          <a:off x="0" y="0"/>
          <a:ext cx="0" cy="0"/>
          <a:chOff x="0" y="0"/>
          <a:chExt cx="0" cy="0"/>
        </a:xfrm>
      </p:grpSpPr>
      <p:sp>
        <p:nvSpPr>
          <p:cNvPr id="38" name="Google Shape;38;g11abeeda0e2_2_33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g11abeeda0e2_2_33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4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 name="Google Shape;40;g11abeeda0e2_2_3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g11abeeda0e2_2_3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g11abeeda0e2_2_3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3"/>
        <p:cNvGrpSpPr/>
        <p:nvPr/>
      </p:nvGrpSpPr>
      <p:grpSpPr>
        <a:xfrm>
          <a:off x="0" y="0"/>
          <a:ext cx="0" cy="0"/>
          <a:chOff x="0" y="0"/>
          <a:chExt cx="0" cy="0"/>
        </a:xfrm>
      </p:grpSpPr>
      <p:sp>
        <p:nvSpPr>
          <p:cNvPr id="44" name="Google Shape;44;g11abeeda0e2_2_337"/>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lvl="0" algn="l">
              <a:lnSpc>
                <a:spcPct val="90000"/>
              </a:lnSpc>
              <a:spcBef>
                <a:spcPts val="0"/>
              </a:spcBef>
              <a:spcAft>
                <a:spcPts val="0"/>
              </a:spcAft>
              <a:buClr>
                <a:schemeClr val="dk1"/>
              </a:buClr>
              <a:buSzPts val="2100"/>
              <a:buFont typeface="Calibri"/>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45" name="Google Shape;45;g11abeeda0e2_2_337"/>
          <p:cNvSpPr txBox="1">
            <a:spLocks noGrp="1"/>
          </p:cNvSpPr>
          <p:nvPr>
            <p:ph type="body" idx="1"/>
          </p:nvPr>
        </p:nvSpPr>
        <p:spPr>
          <a:xfrm>
            <a:off x="311700" y="1152475"/>
            <a:ext cx="3999900" cy="3416400"/>
          </a:xfrm>
          <a:prstGeom prst="rect">
            <a:avLst/>
          </a:prstGeom>
          <a:noFill/>
          <a:ln>
            <a:noFill/>
          </a:ln>
        </p:spPr>
        <p:txBody>
          <a:bodyPr spcFirstLastPara="1" wrap="square" lIns="68575" tIns="68575" rIns="68575" bIns="68575" anchor="t" anchorCtr="0">
            <a:noAutofit/>
          </a:bodyPr>
          <a:lstStyle>
            <a:lvl1pPr marL="457200" lvl="0" indent="-298450" algn="l">
              <a:lnSpc>
                <a:spcPct val="90000"/>
              </a:lnSpc>
              <a:spcBef>
                <a:spcPts val="0"/>
              </a:spcBef>
              <a:spcAft>
                <a:spcPts val="0"/>
              </a:spcAft>
              <a:buClr>
                <a:schemeClr val="dk1"/>
              </a:buClr>
              <a:buSzPts val="1100"/>
              <a:buChar char="●"/>
              <a:defRPr sz="1100"/>
            </a:lvl1pPr>
            <a:lvl2pPr marL="914400" lvl="1" indent="-285750" algn="l">
              <a:lnSpc>
                <a:spcPct val="90000"/>
              </a:lnSpc>
              <a:spcBef>
                <a:spcPts val="1200"/>
              </a:spcBef>
              <a:spcAft>
                <a:spcPts val="0"/>
              </a:spcAft>
              <a:buClr>
                <a:schemeClr val="dk1"/>
              </a:buClr>
              <a:buSzPts val="900"/>
              <a:buChar char="○"/>
              <a:defRPr sz="900"/>
            </a:lvl2pPr>
            <a:lvl3pPr marL="1371600" lvl="2" indent="-285750" algn="l">
              <a:lnSpc>
                <a:spcPct val="90000"/>
              </a:lnSpc>
              <a:spcBef>
                <a:spcPts val="1200"/>
              </a:spcBef>
              <a:spcAft>
                <a:spcPts val="0"/>
              </a:spcAft>
              <a:buClr>
                <a:schemeClr val="dk1"/>
              </a:buClr>
              <a:buSzPts val="900"/>
              <a:buChar char="■"/>
              <a:defRPr sz="900"/>
            </a:lvl3pPr>
            <a:lvl4pPr marL="1828800" lvl="3" indent="-285750" algn="l">
              <a:lnSpc>
                <a:spcPct val="90000"/>
              </a:lnSpc>
              <a:spcBef>
                <a:spcPts val="1200"/>
              </a:spcBef>
              <a:spcAft>
                <a:spcPts val="0"/>
              </a:spcAft>
              <a:buClr>
                <a:schemeClr val="dk1"/>
              </a:buClr>
              <a:buSzPts val="900"/>
              <a:buChar char="●"/>
              <a:defRPr sz="900"/>
            </a:lvl4pPr>
            <a:lvl5pPr marL="2286000" lvl="4" indent="-285750" algn="l">
              <a:lnSpc>
                <a:spcPct val="90000"/>
              </a:lnSpc>
              <a:spcBef>
                <a:spcPts val="1200"/>
              </a:spcBef>
              <a:spcAft>
                <a:spcPts val="0"/>
              </a:spcAft>
              <a:buClr>
                <a:schemeClr val="dk1"/>
              </a:buClr>
              <a:buSzPts val="900"/>
              <a:buChar char="○"/>
              <a:defRPr sz="900"/>
            </a:lvl5pPr>
            <a:lvl6pPr marL="2743200" lvl="5" indent="-285750" algn="l">
              <a:lnSpc>
                <a:spcPct val="90000"/>
              </a:lnSpc>
              <a:spcBef>
                <a:spcPts val="1200"/>
              </a:spcBef>
              <a:spcAft>
                <a:spcPts val="0"/>
              </a:spcAft>
              <a:buClr>
                <a:schemeClr val="dk1"/>
              </a:buClr>
              <a:buSzPts val="900"/>
              <a:buChar char="■"/>
              <a:defRPr sz="900"/>
            </a:lvl6pPr>
            <a:lvl7pPr marL="3200400" lvl="6" indent="-285750" algn="l">
              <a:lnSpc>
                <a:spcPct val="90000"/>
              </a:lnSpc>
              <a:spcBef>
                <a:spcPts val="1200"/>
              </a:spcBef>
              <a:spcAft>
                <a:spcPts val="0"/>
              </a:spcAft>
              <a:buClr>
                <a:schemeClr val="dk1"/>
              </a:buClr>
              <a:buSzPts val="900"/>
              <a:buChar char="●"/>
              <a:defRPr sz="900"/>
            </a:lvl7pPr>
            <a:lvl8pPr marL="3657600" lvl="7" indent="-285750" algn="l">
              <a:lnSpc>
                <a:spcPct val="90000"/>
              </a:lnSpc>
              <a:spcBef>
                <a:spcPts val="1200"/>
              </a:spcBef>
              <a:spcAft>
                <a:spcPts val="0"/>
              </a:spcAft>
              <a:buClr>
                <a:schemeClr val="dk1"/>
              </a:buClr>
              <a:buSzPts val="900"/>
              <a:buChar char="○"/>
              <a:defRPr sz="900"/>
            </a:lvl8pPr>
            <a:lvl9pPr marL="4114800" lvl="8" indent="-285750" algn="l">
              <a:lnSpc>
                <a:spcPct val="90000"/>
              </a:lnSpc>
              <a:spcBef>
                <a:spcPts val="1200"/>
              </a:spcBef>
              <a:spcAft>
                <a:spcPts val="1200"/>
              </a:spcAft>
              <a:buClr>
                <a:schemeClr val="dk1"/>
              </a:buClr>
              <a:buSzPts val="900"/>
              <a:buChar char="■"/>
              <a:defRPr sz="900"/>
            </a:lvl9pPr>
          </a:lstStyle>
          <a:p>
            <a:endParaRPr/>
          </a:p>
        </p:txBody>
      </p:sp>
      <p:sp>
        <p:nvSpPr>
          <p:cNvPr id="46" name="Google Shape;46;g11abeeda0e2_2_337"/>
          <p:cNvSpPr txBox="1">
            <a:spLocks noGrp="1"/>
          </p:cNvSpPr>
          <p:nvPr>
            <p:ph type="body" idx="2"/>
          </p:nvPr>
        </p:nvSpPr>
        <p:spPr>
          <a:xfrm>
            <a:off x="4832400" y="1152475"/>
            <a:ext cx="3999900" cy="3416400"/>
          </a:xfrm>
          <a:prstGeom prst="rect">
            <a:avLst/>
          </a:prstGeom>
          <a:noFill/>
          <a:ln>
            <a:noFill/>
          </a:ln>
        </p:spPr>
        <p:txBody>
          <a:bodyPr spcFirstLastPara="1" wrap="square" lIns="68575" tIns="68575" rIns="68575" bIns="68575" anchor="t" anchorCtr="0">
            <a:noAutofit/>
          </a:bodyPr>
          <a:lstStyle>
            <a:lvl1pPr marL="457200" lvl="0" indent="-298450" algn="l">
              <a:lnSpc>
                <a:spcPct val="90000"/>
              </a:lnSpc>
              <a:spcBef>
                <a:spcPts val="0"/>
              </a:spcBef>
              <a:spcAft>
                <a:spcPts val="0"/>
              </a:spcAft>
              <a:buClr>
                <a:schemeClr val="dk1"/>
              </a:buClr>
              <a:buSzPts val="1100"/>
              <a:buChar char="●"/>
              <a:defRPr sz="1100"/>
            </a:lvl1pPr>
            <a:lvl2pPr marL="914400" lvl="1" indent="-285750" algn="l">
              <a:lnSpc>
                <a:spcPct val="90000"/>
              </a:lnSpc>
              <a:spcBef>
                <a:spcPts val="1200"/>
              </a:spcBef>
              <a:spcAft>
                <a:spcPts val="0"/>
              </a:spcAft>
              <a:buClr>
                <a:schemeClr val="dk1"/>
              </a:buClr>
              <a:buSzPts val="900"/>
              <a:buChar char="○"/>
              <a:defRPr sz="900"/>
            </a:lvl2pPr>
            <a:lvl3pPr marL="1371600" lvl="2" indent="-285750" algn="l">
              <a:lnSpc>
                <a:spcPct val="90000"/>
              </a:lnSpc>
              <a:spcBef>
                <a:spcPts val="1200"/>
              </a:spcBef>
              <a:spcAft>
                <a:spcPts val="0"/>
              </a:spcAft>
              <a:buClr>
                <a:schemeClr val="dk1"/>
              </a:buClr>
              <a:buSzPts val="900"/>
              <a:buChar char="■"/>
              <a:defRPr sz="900"/>
            </a:lvl3pPr>
            <a:lvl4pPr marL="1828800" lvl="3" indent="-285750" algn="l">
              <a:lnSpc>
                <a:spcPct val="90000"/>
              </a:lnSpc>
              <a:spcBef>
                <a:spcPts val="1200"/>
              </a:spcBef>
              <a:spcAft>
                <a:spcPts val="0"/>
              </a:spcAft>
              <a:buClr>
                <a:schemeClr val="dk1"/>
              </a:buClr>
              <a:buSzPts val="900"/>
              <a:buChar char="●"/>
              <a:defRPr sz="900"/>
            </a:lvl4pPr>
            <a:lvl5pPr marL="2286000" lvl="4" indent="-285750" algn="l">
              <a:lnSpc>
                <a:spcPct val="90000"/>
              </a:lnSpc>
              <a:spcBef>
                <a:spcPts val="1200"/>
              </a:spcBef>
              <a:spcAft>
                <a:spcPts val="0"/>
              </a:spcAft>
              <a:buClr>
                <a:schemeClr val="dk1"/>
              </a:buClr>
              <a:buSzPts val="900"/>
              <a:buChar char="○"/>
              <a:defRPr sz="900"/>
            </a:lvl5pPr>
            <a:lvl6pPr marL="2743200" lvl="5" indent="-285750" algn="l">
              <a:lnSpc>
                <a:spcPct val="90000"/>
              </a:lnSpc>
              <a:spcBef>
                <a:spcPts val="1200"/>
              </a:spcBef>
              <a:spcAft>
                <a:spcPts val="0"/>
              </a:spcAft>
              <a:buClr>
                <a:schemeClr val="dk1"/>
              </a:buClr>
              <a:buSzPts val="900"/>
              <a:buChar char="■"/>
              <a:defRPr sz="900"/>
            </a:lvl6pPr>
            <a:lvl7pPr marL="3200400" lvl="6" indent="-285750" algn="l">
              <a:lnSpc>
                <a:spcPct val="90000"/>
              </a:lnSpc>
              <a:spcBef>
                <a:spcPts val="1200"/>
              </a:spcBef>
              <a:spcAft>
                <a:spcPts val="0"/>
              </a:spcAft>
              <a:buClr>
                <a:schemeClr val="dk1"/>
              </a:buClr>
              <a:buSzPts val="900"/>
              <a:buChar char="●"/>
              <a:defRPr sz="900"/>
            </a:lvl7pPr>
            <a:lvl8pPr marL="3657600" lvl="7" indent="-285750" algn="l">
              <a:lnSpc>
                <a:spcPct val="90000"/>
              </a:lnSpc>
              <a:spcBef>
                <a:spcPts val="1200"/>
              </a:spcBef>
              <a:spcAft>
                <a:spcPts val="0"/>
              </a:spcAft>
              <a:buClr>
                <a:schemeClr val="dk1"/>
              </a:buClr>
              <a:buSzPts val="900"/>
              <a:buChar char="○"/>
              <a:defRPr sz="900"/>
            </a:lvl8pPr>
            <a:lvl9pPr marL="4114800" lvl="8" indent="-285750" algn="l">
              <a:lnSpc>
                <a:spcPct val="90000"/>
              </a:lnSpc>
              <a:spcBef>
                <a:spcPts val="1200"/>
              </a:spcBef>
              <a:spcAft>
                <a:spcPts val="1200"/>
              </a:spcAft>
              <a:buClr>
                <a:schemeClr val="dk1"/>
              </a:buClr>
              <a:buSzPts val="900"/>
              <a:buChar char="■"/>
              <a:defRPr sz="900"/>
            </a:lvl9pPr>
          </a:lstStyle>
          <a:p>
            <a:endParaRPr/>
          </a:p>
        </p:txBody>
      </p:sp>
      <p:sp>
        <p:nvSpPr>
          <p:cNvPr id="47" name="Google Shape;47;g11abeeda0e2_2_337"/>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a:lnSpc>
                <a:spcPct val="100000"/>
              </a:lnSpc>
              <a:spcBef>
                <a:spcPts val="0"/>
              </a:spcBef>
              <a:spcAft>
                <a:spcPts val="0"/>
              </a:spcAft>
              <a:buClr>
                <a:srgbClr val="888888"/>
              </a:buClr>
              <a:buSzPts val="900"/>
              <a:buFont typeface="Calibri"/>
              <a:buNone/>
              <a:defRPr sz="900" b="1"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1"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1"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1"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1"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1"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1"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1"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1"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uverture">
  <p:cSld name="Couverture">
    <p:spTree>
      <p:nvGrpSpPr>
        <p:cNvPr id="1" name="Shape 48"/>
        <p:cNvGrpSpPr/>
        <p:nvPr/>
      </p:nvGrpSpPr>
      <p:grpSpPr>
        <a:xfrm>
          <a:off x="0" y="0"/>
          <a:ext cx="0" cy="0"/>
          <a:chOff x="0" y="0"/>
          <a:chExt cx="0" cy="0"/>
        </a:xfrm>
      </p:grpSpPr>
      <p:sp>
        <p:nvSpPr>
          <p:cNvPr id="49" name="Google Shape;49;p9"/>
          <p:cNvSpPr txBox="1">
            <a:spLocks noGrp="1"/>
          </p:cNvSpPr>
          <p:nvPr>
            <p:ph type="dt" idx="10"/>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ctr" anchorCtr="0">
            <a:noAutofit/>
          </a:bodyPr>
          <a:lstStyle>
            <a:lvl1pPr lvl="0" algn="ctr">
              <a:lnSpc>
                <a:spcPct val="100000"/>
              </a:lnSpc>
              <a:spcBef>
                <a:spcPts val="0"/>
              </a:spcBef>
              <a:spcAft>
                <a:spcPts val="0"/>
              </a:spcAft>
              <a:buSzPts val="1400"/>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9"/>
          <p:cNvSpPr txBox="1">
            <a:spLocks noGrp="1"/>
          </p:cNvSpPr>
          <p:nvPr>
            <p:ph type="ftr" idx="11"/>
          </p:nvPr>
        </p:nvSpPr>
        <p:spPr>
          <a:xfrm>
            <a:off x="720000" y="3919897"/>
            <a:ext cx="3240000" cy="900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11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9"/>
          <p:cNvSpPr txBox="1">
            <a:spLocks noGrp="1"/>
          </p:cNvSpPr>
          <p:nvPr>
            <p:ph type="sldNum" idx="12"/>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
              <a:buFont typeface="Arial"/>
              <a:buNone/>
              <a:defRPr sz="1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
              <a:buFont typeface="Arial"/>
              <a:buNone/>
              <a:defRPr sz="1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
              <a:buFont typeface="Arial"/>
              <a:buNone/>
              <a:defRPr sz="1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
              <a:buFont typeface="Arial"/>
              <a:buNone/>
              <a:defRPr sz="1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
              <a:buFont typeface="Arial"/>
              <a:buNone/>
              <a:defRPr sz="1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
              <a:buFont typeface="Arial"/>
              <a:buNone/>
              <a:defRPr sz="1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
              <a:buFont typeface="Arial"/>
              <a:buNone/>
              <a:defRPr sz="1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
              <a:buFont typeface="Arial"/>
              <a:buNone/>
              <a:defRPr sz="1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
              <a:buFont typeface="Arial"/>
              <a:buNone/>
              <a:defRPr sz="1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52" name="Google Shape;52;p9"/>
          <p:cNvSpPr txBox="1">
            <a:spLocks noGrp="1"/>
          </p:cNvSpPr>
          <p:nvPr>
            <p:ph type="title"/>
          </p:nvPr>
        </p:nvSpPr>
        <p:spPr>
          <a:xfrm>
            <a:off x="0" y="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00"/>
              <a:buFont typeface="Arial"/>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3" name="Google Shape;53;p9"/>
          <p:cNvPicPr preferRelativeResize="0"/>
          <p:nvPr/>
        </p:nvPicPr>
        <p:blipFill rotWithShape="1">
          <a:blip r:embed="rId2">
            <a:alphaModFix/>
          </a:blip>
          <a:srcRect l="7242"/>
          <a:stretch/>
        </p:blipFill>
        <p:spPr>
          <a:xfrm>
            <a:off x="611560" y="180000"/>
            <a:ext cx="3254952" cy="286056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mmaire">
  <p:cSld name="Sommaire">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359999" y="900000"/>
            <a:ext cx="84240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55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0"/>
          <p:cNvSpPr txBox="1">
            <a:spLocks noGrp="1"/>
          </p:cNvSpPr>
          <p:nvPr>
            <p:ph type="dt" idx="10"/>
          </p:nvPr>
        </p:nvSpPr>
        <p:spPr>
          <a:xfrm>
            <a:off x="7614000" y="4783500"/>
            <a:ext cx="1170000" cy="3600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0"/>
          <p:cNvSpPr txBox="1">
            <a:spLocks noGrp="1"/>
          </p:cNvSpPr>
          <p:nvPr>
            <p:ph type="ftr" idx="11"/>
          </p:nvPr>
        </p:nvSpPr>
        <p:spPr>
          <a:xfrm>
            <a:off x="360000" y="4783500"/>
            <a:ext cx="5904000" cy="360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0"/>
          <p:cNvSpPr txBox="1">
            <a:spLocks noGrp="1"/>
          </p:cNvSpPr>
          <p:nvPr>
            <p:ph type="sldNum" idx="12"/>
          </p:nvPr>
        </p:nvSpPr>
        <p:spPr>
          <a:xfrm>
            <a:off x="6264000" y="4783500"/>
            <a:ext cx="1350000" cy="360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59" name="Google Shape;59;p10"/>
          <p:cNvSpPr txBox="1">
            <a:spLocks noGrp="1"/>
          </p:cNvSpPr>
          <p:nvPr>
            <p:ph type="body" idx="1"/>
          </p:nvPr>
        </p:nvSpPr>
        <p:spPr>
          <a:xfrm>
            <a:off x="359998" y="1891968"/>
            <a:ext cx="2520000" cy="2530800"/>
          </a:xfrm>
          <a:prstGeom prst="rect">
            <a:avLst/>
          </a:prstGeom>
          <a:noFill/>
          <a:ln>
            <a:noFill/>
          </a:ln>
        </p:spPr>
        <p:txBody>
          <a:bodyPr spcFirstLastPara="1" wrap="square" lIns="0" tIns="0" rIns="0" bIns="0" anchor="t" anchorCtr="0">
            <a:noAutofit/>
          </a:bodyPr>
          <a:lstStyle>
            <a:lvl1pPr marL="457200" lvl="0" indent="-295275" algn="l">
              <a:lnSpc>
                <a:spcPct val="100000"/>
              </a:lnSpc>
              <a:spcBef>
                <a:spcPts val="400"/>
              </a:spcBef>
              <a:spcAft>
                <a:spcPts val="0"/>
              </a:spcAft>
              <a:buClr>
                <a:schemeClr val="dk1"/>
              </a:buClr>
              <a:buSzPts val="1050"/>
              <a:buFont typeface="Arial"/>
              <a:buAutoNum type="arabicPeriod"/>
              <a:defRPr b="1"/>
            </a:lvl1pPr>
            <a:lvl2pPr marL="914400" lvl="1" indent="-288925" algn="l">
              <a:lnSpc>
                <a:spcPct val="100000"/>
              </a:lnSpc>
              <a:spcBef>
                <a:spcPts val="800"/>
              </a:spcBef>
              <a:spcAft>
                <a:spcPts val="0"/>
              </a:spcAft>
              <a:buClr>
                <a:schemeClr val="dk1"/>
              </a:buClr>
              <a:buSzPts val="950"/>
              <a:buFont typeface="Arial"/>
              <a:buAutoNum type="alphaLcPeriod"/>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0" name="Google Shape;60;p10"/>
          <p:cNvSpPr txBox="1">
            <a:spLocks noGrp="1"/>
          </p:cNvSpPr>
          <p:nvPr>
            <p:ph type="body" idx="2"/>
          </p:nvPr>
        </p:nvSpPr>
        <p:spPr>
          <a:xfrm>
            <a:off x="3312000" y="1893600"/>
            <a:ext cx="2520000" cy="2530800"/>
          </a:xfrm>
          <a:prstGeom prst="rect">
            <a:avLst/>
          </a:prstGeom>
          <a:noFill/>
          <a:ln>
            <a:noFill/>
          </a:ln>
        </p:spPr>
        <p:txBody>
          <a:bodyPr spcFirstLastPara="1" wrap="square" lIns="0" tIns="0" rIns="0" bIns="0" anchor="t" anchorCtr="0">
            <a:noAutofit/>
          </a:bodyPr>
          <a:lstStyle>
            <a:lvl1pPr marL="457200" lvl="0" indent="-295275" algn="l">
              <a:lnSpc>
                <a:spcPct val="100000"/>
              </a:lnSpc>
              <a:spcBef>
                <a:spcPts val="400"/>
              </a:spcBef>
              <a:spcAft>
                <a:spcPts val="0"/>
              </a:spcAft>
              <a:buClr>
                <a:schemeClr val="dk1"/>
              </a:buClr>
              <a:buSzPts val="1050"/>
              <a:buFont typeface="Arial"/>
              <a:buAutoNum type="arabicPeriod"/>
              <a:defRPr b="1"/>
            </a:lvl1pPr>
            <a:lvl2pPr marL="914400" lvl="1" indent="-288925" algn="l">
              <a:lnSpc>
                <a:spcPct val="100000"/>
              </a:lnSpc>
              <a:spcBef>
                <a:spcPts val="800"/>
              </a:spcBef>
              <a:spcAft>
                <a:spcPts val="0"/>
              </a:spcAft>
              <a:buClr>
                <a:schemeClr val="dk1"/>
              </a:buClr>
              <a:buSzPts val="950"/>
              <a:buFont typeface="Arial"/>
              <a:buAutoNum type="alphaLcPeriod"/>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1" name="Google Shape;61;p10"/>
          <p:cNvSpPr txBox="1">
            <a:spLocks noGrp="1"/>
          </p:cNvSpPr>
          <p:nvPr>
            <p:ph type="body" idx="3"/>
          </p:nvPr>
        </p:nvSpPr>
        <p:spPr>
          <a:xfrm>
            <a:off x="6263999" y="1893600"/>
            <a:ext cx="2520000" cy="2530800"/>
          </a:xfrm>
          <a:prstGeom prst="rect">
            <a:avLst/>
          </a:prstGeom>
          <a:noFill/>
          <a:ln>
            <a:noFill/>
          </a:ln>
        </p:spPr>
        <p:txBody>
          <a:bodyPr spcFirstLastPara="1" wrap="square" lIns="0" tIns="0" rIns="0" bIns="0" anchor="t" anchorCtr="0">
            <a:noAutofit/>
          </a:bodyPr>
          <a:lstStyle>
            <a:lvl1pPr marL="457200" lvl="0" indent="-295275" algn="l">
              <a:lnSpc>
                <a:spcPct val="100000"/>
              </a:lnSpc>
              <a:spcBef>
                <a:spcPts val="400"/>
              </a:spcBef>
              <a:spcAft>
                <a:spcPts val="0"/>
              </a:spcAft>
              <a:buClr>
                <a:schemeClr val="dk1"/>
              </a:buClr>
              <a:buSzPts val="1050"/>
              <a:buFont typeface="Arial"/>
              <a:buAutoNum type="arabicPeriod"/>
              <a:defRPr b="1"/>
            </a:lvl1pPr>
            <a:lvl2pPr marL="914400" lvl="1" indent="-288925" algn="l">
              <a:lnSpc>
                <a:spcPct val="100000"/>
              </a:lnSpc>
              <a:spcBef>
                <a:spcPts val="800"/>
              </a:spcBef>
              <a:spcAft>
                <a:spcPts val="0"/>
              </a:spcAft>
              <a:buClr>
                <a:schemeClr val="dk1"/>
              </a:buClr>
              <a:buSzPts val="950"/>
              <a:buFont typeface="Arial"/>
              <a:buAutoNum type="alphaLcPeriod"/>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hapitre">
  <p:cSld name="Chapitre">
    <p:spTree>
      <p:nvGrpSpPr>
        <p:cNvPr id="1" name="Shape 62"/>
        <p:cNvGrpSpPr/>
        <p:nvPr/>
      </p:nvGrpSpPr>
      <p:grpSpPr>
        <a:xfrm>
          <a:off x="0" y="0"/>
          <a:ext cx="0" cy="0"/>
          <a:chOff x="0" y="0"/>
          <a:chExt cx="0" cy="0"/>
        </a:xfrm>
      </p:grpSpPr>
      <p:sp>
        <p:nvSpPr>
          <p:cNvPr id="63" name="Google Shape;63;p11"/>
          <p:cNvSpPr>
            <a:spLocks noGrp="1"/>
          </p:cNvSpPr>
          <p:nvPr>
            <p:ph type="pic" idx="2"/>
          </p:nvPr>
        </p:nvSpPr>
        <p:spPr>
          <a:xfrm>
            <a:off x="0" y="738000"/>
            <a:ext cx="9144000" cy="4406400"/>
          </a:xfrm>
          <a:prstGeom prst="rect">
            <a:avLst/>
          </a:prstGeom>
          <a:solidFill>
            <a:srgbClr val="D8D8D8"/>
          </a:solidFill>
          <a:ln>
            <a:noFill/>
          </a:ln>
        </p:spPr>
      </p:sp>
      <p:sp>
        <p:nvSpPr>
          <p:cNvPr id="64" name="Google Shape;64;p11"/>
          <p:cNvSpPr txBox="1">
            <a:spLocks noGrp="1"/>
          </p:cNvSpPr>
          <p:nvPr>
            <p:ph type="title"/>
          </p:nvPr>
        </p:nvSpPr>
        <p:spPr>
          <a:xfrm>
            <a:off x="359999" y="738000"/>
            <a:ext cx="8424000" cy="4046400"/>
          </a:xfrm>
          <a:prstGeom prst="rect">
            <a:avLst/>
          </a:prstGeom>
          <a:noFill/>
          <a:ln w="10150" cap="flat" cmpd="sng">
            <a:solidFill>
              <a:schemeClr val="dk1"/>
            </a:solidFill>
            <a:prstDash val="solid"/>
            <a:round/>
            <a:headEnd type="none" w="sm" len="sm"/>
            <a:tailEnd type="none" w="sm" len="sm"/>
          </a:ln>
        </p:spPr>
        <p:txBody>
          <a:bodyPr spcFirstLastPara="1" wrap="square" lIns="0" tIns="0" rIns="0" bIns="360000" anchor="ctr" anchorCtr="0">
            <a:noAutofit/>
          </a:bodyPr>
          <a:lstStyle>
            <a:lvl1pPr lvl="0" algn="l">
              <a:lnSpc>
                <a:spcPct val="90000"/>
              </a:lnSpc>
              <a:spcBef>
                <a:spcPts val="0"/>
              </a:spcBef>
              <a:spcAft>
                <a:spcPts val="0"/>
              </a:spcAft>
              <a:buClr>
                <a:schemeClr val="dk1"/>
              </a:buClr>
              <a:buSzPts val="3250"/>
              <a:buFont typeface="Arial"/>
              <a:buAutoNum type="arabicPeriod"/>
              <a:defRPr sz="32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1"/>
          <p:cNvSpPr txBox="1">
            <a:spLocks noGrp="1"/>
          </p:cNvSpPr>
          <p:nvPr>
            <p:ph type="dt" idx="10"/>
          </p:nvPr>
        </p:nvSpPr>
        <p:spPr>
          <a:xfrm>
            <a:off x="7614000" y="4783500"/>
            <a:ext cx="1170000" cy="3600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360000" y="4783500"/>
            <a:ext cx="5904000" cy="360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6264000" y="4783500"/>
            <a:ext cx="1350000" cy="360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re et textes 3 colonnes">
  <p:cSld name="Titre et textes 3 colonnes">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359999" y="900000"/>
            <a:ext cx="84240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55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2"/>
          <p:cNvSpPr txBox="1">
            <a:spLocks noGrp="1"/>
          </p:cNvSpPr>
          <p:nvPr>
            <p:ph type="dt" idx="10"/>
          </p:nvPr>
        </p:nvSpPr>
        <p:spPr>
          <a:xfrm>
            <a:off x="7614000" y="4783500"/>
            <a:ext cx="1170000" cy="3600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2"/>
          <p:cNvSpPr txBox="1">
            <a:spLocks noGrp="1"/>
          </p:cNvSpPr>
          <p:nvPr>
            <p:ph type="ftr" idx="11"/>
          </p:nvPr>
        </p:nvSpPr>
        <p:spPr>
          <a:xfrm>
            <a:off x="360000" y="4783500"/>
            <a:ext cx="5904000" cy="360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sldNum" idx="12"/>
          </p:nvPr>
        </p:nvSpPr>
        <p:spPr>
          <a:xfrm>
            <a:off x="6264000" y="4783500"/>
            <a:ext cx="1350000" cy="360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73" name="Google Shape;73;p12"/>
          <p:cNvSpPr txBox="1">
            <a:spLocks noGrp="1"/>
          </p:cNvSpPr>
          <p:nvPr>
            <p:ph type="body" idx="1"/>
          </p:nvPr>
        </p:nvSpPr>
        <p:spPr>
          <a:xfrm>
            <a:off x="3312000" y="180000"/>
            <a:ext cx="5472000" cy="360000"/>
          </a:xfrm>
          <a:prstGeom prst="rect">
            <a:avLst/>
          </a:prstGeom>
          <a:noFill/>
          <a:ln>
            <a:noFill/>
          </a:ln>
        </p:spPr>
        <p:txBody>
          <a:bodyPr spcFirstLastPara="1" wrap="square" lIns="0" tIns="0" rIns="0" bIns="0" anchor="t" anchorCtr="0">
            <a:noAutofit/>
          </a:bodyPr>
          <a:lstStyle>
            <a:lvl1pPr marL="457200" lvl="0" indent="-276225" algn="r">
              <a:lnSpc>
                <a:spcPct val="100000"/>
              </a:lnSpc>
              <a:spcBef>
                <a:spcPts val="0"/>
              </a:spcBef>
              <a:spcAft>
                <a:spcPts val="0"/>
              </a:spcAft>
              <a:buClr>
                <a:schemeClr val="dk1"/>
              </a:buClr>
              <a:buSzPts val="750"/>
              <a:buFont typeface="Arial"/>
              <a:buAutoNum type="arabicPeriod"/>
              <a:defRPr sz="750" b="1"/>
            </a:lvl1pPr>
            <a:lvl2pPr marL="914400" lvl="1" indent="-276225" algn="r">
              <a:lnSpc>
                <a:spcPct val="100000"/>
              </a:lnSpc>
              <a:spcBef>
                <a:spcPts val="0"/>
              </a:spcBef>
              <a:spcAft>
                <a:spcPts val="0"/>
              </a:spcAft>
              <a:buClr>
                <a:schemeClr val="dk1"/>
              </a:buClr>
              <a:buSzPts val="750"/>
              <a:buFont typeface="Arial"/>
              <a:buAutoNum type="alphaLcPeriod"/>
              <a:defRPr sz="750"/>
            </a:lvl2pPr>
            <a:lvl3pPr marL="1371600" lvl="2" indent="-342900" algn="l">
              <a:lnSpc>
                <a:spcPct val="100000"/>
              </a:lnSpc>
              <a:spcBef>
                <a:spcPts val="1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4" name="Google Shape;74;p12"/>
          <p:cNvSpPr txBox="1">
            <a:spLocks noGrp="1"/>
          </p:cNvSpPr>
          <p:nvPr>
            <p:ph type="body" idx="2"/>
          </p:nvPr>
        </p:nvSpPr>
        <p:spPr>
          <a:xfrm>
            <a:off x="359999" y="1836000"/>
            <a:ext cx="2520000" cy="257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None/>
              <a:defRPr/>
            </a:lvl1pPr>
            <a:lvl2pPr marL="914400" lvl="1" indent="-288925" algn="l">
              <a:lnSpc>
                <a:spcPct val="100000"/>
              </a:lnSpc>
              <a:spcBef>
                <a:spcPts val="600"/>
              </a:spcBef>
              <a:spcAft>
                <a:spcPts val="0"/>
              </a:spcAft>
              <a:buClr>
                <a:schemeClr val="dk1"/>
              </a:buClr>
              <a:buSzPts val="950"/>
              <a:buChar char="•"/>
              <a:defRPr/>
            </a:lvl2pPr>
            <a:lvl3pPr marL="1371600" lvl="2" indent="-282575" algn="l">
              <a:lnSpc>
                <a:spcPct val="100000"/>
              </a:lnSpc>
              <a:spcBef>
                <a:spcPts val="600"/>
              </a:spcBef>
              <a:spcAft>
                <a:spcPts val="0"/>
              </a:spcAft>
              <a:buClr>
                <a:schemeClr val="dk1"/>
              </a:buClr>
              <a:buSzPts val="850"/>
              <a:buChar char="•"/>
              <a:defRPr/>
            </a:lvl3pPr>
            <a:lvl4pPr marL="1828800" lvl="3" indent="-276225" algn="l">
              <a:lnSpc>
                <a:spcPct val="100000"/>
              </a:lnSpc>
              <a:spcBef>
                <a:spcPts val="100"/>
              </a:spcBef>
              <a:spcAft>
                <a:spcPts val="0"/>
              </a:spcAft>
              <a:buClr>
                <a:schemeClr val="dk1"/>
              </a:buClr>
              <a:buSzPts val="75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2"/>
          <p:cNvSpPr txBox="1">
            <a:spLocks noGrp="1"/>
          </p:cNvSpPr>
          <p:nvPr>
            <p:ph type="body" idx="3"/>
          </p:nvPr>
        </p:nvSpPr>
        <p:spPr>
          <a:xfrm>
            <a:off x="3312000" y="1836000"/>
            <a:ext cx="2520000" cy="257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None/>
              <a:defRPr/>
            </a:lvl1pPr>
            <a:lvl2pPr marL="914400" lvl="1" indent="-288925" algn="l">
              <a:lnSpc>
                <a:spcPct val="100000"/>
              </a:lnSpc>
              <a:spcBef>
                <a:spcPts val="600"/>
              </a:spcBef>
              <a:spcAft>
                <a:spcPts val="0"/>
              </a:spcAft>
              <a:buClr>
                <a:schemeClr val="dk1"/>
              </a:buClr>
              <a:buSzPts val="950"/>
              <a:buChar char="•"/>
              <a:defRPr/>
            </a:lvl2pPr>
            <a:lvl3pPr marL="1371600" lvl="2" indent="-282575" algn="l">
              <a:lnSpc>
                <a:spcPct val="100000"/>
              </a:lnSpc>
              <a:spcBef>
                <a:spcPts val="600"/>
              </a:spcBef>
              <a:spcAft>
                <a:spcPts val="0"/>
              </a:spcAft>
              <a:buClr>
                <a:schemeClr val="dk1"/>
              </a:buClr>
              <a:buSzPts val="850"/>
              <a:buChar char="•"/>
              <a:defRPr/>
            </a:lvl3pPr>
            <a:lvl4pPr marL="1828800" lvl="3" indent="-276225" algn="l">
              <a:lnSpc>
                <a:spcPct val="100000"/>
              </a:lnSpc>
              <a:spcBef>
                <a:spcPts val="100"/>
              </a:spcBef>
              <a:spcAft>
                <a:spcPts val="0"/>
              </a:spcAft>
              <a:buClr>
                <a:schemeClr val="dk1"/>
              </a:buClr>
              <a:buSzPts val="75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6" name="Google Shape;76;p12"/>
          <p:cNvSpPr txBox="1">
            <a:spLocks noGrp="1"/>
          </p:cNvSpPr>
          <p:nvPr>
            <p:ph type="body" idx="4"/>
          </p:nvPr>
        </p:nvSpPr>
        <p:spPr>
          <a:xfrm>
            <a:off x="6264000" y="1836000"/>
            <a:ext cx="2520000" cy="257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050"/>
              <a:buNone/>
              <a:defRPr/>
            </a:lvl1pPr>
            <a:lvl2pPr marL="914400" lvl="1" indent="-288925" algn="l">
              <a:lnSpc>
                <a:spcPct val="100000"/>
              </a:lnSpc>
              <a:spcBef>
                <a:spcPts val="600"/>
              </a:spcBef>
              <a:spcAft>
                <a:spcPts val="0"/>
              </a:spcAft>
              <a:buClr>
                <a:schemeClr val="dk1"/>
              </a:buClr>
              <a:buSzPts val="950"/>
              <a:buChar char="•"/>
              <a:defRPr/>
            </a:lvl2pPr>
            <a:lvl3pPr marL="1371600" lvl="2" indent="-282575" algn="l">
              <a:lnSpc>
                <a:spcPct val="100000"/>
              </a:lnSpc>
              <a:spcBef>
                <a:spcPts val="600"/>
              </a:spcBef>
              <a:spcAft>
                <a:spcPts val="0"/>
              </a:spcAft>
              <a:buClr>
                <a:schemeClr val="dk1"/>
              </a:buClr>
              <a:buSzPts val="850"/>
              <a:buChar char="•"/>
              <a:defRPr/>
            </a:lvl3pPr>
            <a:lvl4pPr marL="1828800" lvl="3" indent="-276225" algn="l">
              <a:lnSpc>
                <a:spcPct val="100000"/>
              </a:lnSpc>
              <a:spcBef>
                <a:spcPts val="100"/>
              </a:spcBef>
              <a:spcAft>
                <a:spcPts val="0"/>
              </a:spcAft>
              <a:buClr>
                <a:schemeClr val="dk1"/>
              </a:buClr>
              <a:buSzPts val="75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359999" y="900000"/>
            <a:ext cx="8424000" cy="720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550"/>
              <a:buFont typeface="Arial"/>
              <a:buNone/>
              <a:defRPr sz="255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
          <p:cNvSpPr txBox="1">
            <a:spLocks noGrp="1"/>
          </p:cNvSpPr>
          <p:nvPr>
            <p:ph type="body" idx="1"/>
          </p:nvPr>
        </p:nvSpPr>
        <p:spPr>
          <a:xfrm>
            <a:off x="359999" y="1836000"/>
            <a:ext cx="8424000" cy="2574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6"/>
          <p:cNvSpPr txBox="1">
            <a:spLocks noGrp="1"/>
          </p:cNvSpPr>
          <p:nvPr>
            <p:ph type="dt" idx="10"/>
          </p:nvPr>
        </p:nvSpPr>
        <p:spPr>
          <a:xfrm>
            <a:off x="7614000" y="4783500"/>
            <a:ext cx="1170000" cy="3600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1400"/>
              <a:buFont typeface="Arial"/>
              <a:buNone/>
              <a:defRPr sz="75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6"/>
          <p:cNvSpPr txBox="1">
            <a:spLocks noGrp="1"/>
          </p:cNvSpPr>
          <p:nvPr>
            <p:ph type="ftr" idx="11"/>
          </p:nvPr>
        </p:nvSpPr>
        <p:spPr>
          <a:xfrm>
            <a:off x="360000" y="4783500"/>
            <a:ext cx="5904000" cy="3600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75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6"/>
          <p:cNvSpPr txBox="1">
            <a:spLocks noGrp="1"/>
          </p:cNvSpPr>
          <p:nvPr>
            <p:ph type="sldNum" idx="12"/>
          </p:nvPr>
        </p:nvSpPr>
        <p:spPr>
          <a:xfrm>
            <a:off x="6264000" y="4783500"/>
            <a:ext cx="1350000" cy="3600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50"/>
              <a:buFont typeface="Arial"/>
              <a:buNone/>
              <a:defRPr sz="75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cxnSp>
        <p:nvCxnSpPr>
          <p:cNvPr id="15" name="Google Shape;15;p6"/>
          <p:cNvCxnSpPr/>
          <p:nvPr/>
        </p:nvCxnSpPr>
        <p:spPr>
          <a:xfrm>
            <a:off x="360000" y="4784400"/>
            <a:ext cx="8424000" cy="0"/>
          </a:xfrm>
          <a:prstGeom prst="straightConnector1">
            <a:avLst/>
          </a:prstGeom>
          <a:noFill/>
          <a:ln w="10150" cap="flat" cmpd="sng">
            <a:solidFill>
              <a:schemeClr val="dk1"/>
            </a:solidFill>
            <a:prstDash val="solid"/>
            <a:round/>
            <a:headEnd type="none" w="sm" len="sm"/>
            <a:tailEnd type="none" w="sm" len="sm"/>
          </a:ln>
        </p:spPr>
      </p:cxnSp>
      <p:pic>
        <p:nvPicPr>
          <p:cNvPr id="16" name="Google Shape;16;p6"/>
          <p:cNvPicPr preferRelativeResize="0"/>
          <p:nvPr/>
        </p:nvPicPr>
        <p:blipFill rotWithShape="1">
          <a:blip r:embed="rId11">
            <a:alphaModFix/>
          </a:blip>
          <a:srcRect l="7136"/>
          <a:stretch/>
        </p:blipFill>
        <p:spPr>
          <a:xfrm>
            <a:off x="359999" y="108000"/>
            <a:ext cx="590606" cy="51845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ducation.gouv.fr/bo/22/Hebdo36/MENE2227886N.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education.gouv.fr/bo/21/Hebdo31/MENE2121379N.ht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legifrance.gouv.fr/codes/article_lc/LEGIARTI00004281505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legifrance.gouv.fr/loda/id/LEGIARTI000042750305/2020-12-27/"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education.gouv.fr/bo/21/Hebdo30/MENE2121270N.ht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education.gouv.fr/analyse-des-voeux-et-affectations-dans-l-enseignement-superieur-des-bacheliers-2021-apres-la-reforme-327062"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www.onisep.fr/equipes-educatives/z/referentiel-des-competences-a-s-orienter-au-lycee" TargetMode="Externa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hyperlink" Target="https://jules-michelet.mon-ent-occitanie.fr/vie-de-l-etablissement/actualites-de-la-filiere-stmg/ceremonie-du-concours-decouvrons-notre-constitution-643787.ht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eduscol.education.fr/2906/fete-de-la-constitution"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www.education.gouv.fr/bo/22/Hebdo42/MENE2229913N.ht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eduscol.education.fr/1518/l-offre-de-formations-cefpep"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edagogie.ac-toulouse.fr/economie-ges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legifrance.gouv.fr/loda/id/LEGIARTI000042750305/2020-12-2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
          <p:cNvSpPr txBox="1">
            <a:spLocks noGrp="1"/>
          </p:cNvSpPr>
          <p:nvPr>
            <p:ph type="title"/>
          </p:nvPr>
        </p:nvSpPr>
        <p:spPr>
          <a:xfrm>
            <a:off x="0" y="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00"/>
              <a:buFont typeface="Arial"/>
              <a:buNone/>
            </a:pPr>
            <a:endParaRPr/>
          </a:p>
        </p:txBody>
      </p:sp>
      <p:sp>
        <p:nvSpPr>
          <p:cNvPr id="82" name="Google Shape;82;p1"/>
          <p:cNvSpPr txBox="1">
            <a:spLocks noGrp="1"/>
          </p:cNvSpPr>
          <p:nvPr>
            <p:ph type="body" idx="1"/>
          </p:nvPr>
        </p:nvSpPr>
        <p:spPr>
          <a:xfrm>
            <a:off x="360000" y="1995686"/>
            <a:ext cx="8424000" cy="242756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3200"/>
              <a:buNone/>
            </a:pPr>
            <a:r>
              <a:rPr lang="fr-FR"/>
              <a:t>Réunion DDFPT &amp; coordonnateurs</a:t>
            </a:r>
            <a:endParaRPr/>
          </a:p>
          <a:p>
            <a:pPr marL="0" lvl="0" indent="0" algn="ctr" rtl="0">
              <a:lnSpc>
                <a:spcPct val="90000"/>
              </a:lnSpc>
              <a:spcBef>
                <a:spcPts val="0"/>
              </a:spcBef>
              <a:spcAft>
                <a:spcPts val="0"/>
              </a:spcAft>
              <a:buClr>
                <a:schemeClr val="dk1"/>
              </a:buClr>
              <a:buSzPts val="3200"/>
              <a:buNone/>
            </a:pPr>
            <a:endParaRPr/>
          </a:p>
          <a:p>
            <a:pPr marL="0" lvl="0" indent="0" algn="ctr" rtl="0">
              <a:lnSpc>
                <a:spcPct val="90000"/>
              </a:lnSpc>
              <a:spcBef>
                <a:spcPts val="0"/>
              </a:spcBef>
              <a:spcAft>
                <a:spcPts val="0"/>
              </a:spcAft>
              <a:buClr>
                <a:schemeClr val="dk1"/>
              </a:buClr>
              <a:buSzPts val="3200"/>
              <a:buNone/>
            </a:pPr>
            <a:r>
              <a:rPr lang="fr-FR"/>
              <a:t>Saliège, 17/11/2022 </a:t>
            </a:r>
            <a:endParaRPr/>
          </a:p>
          <a:p>
            <a:pPr marL="0" lvl="0" indent="0" algn="ctr" rtl="0">
              <a:lnSpc>
                <a:spcPct val="90000"/>
              </a:lnSpc>
              <a:spcBef>
                <a:spcPts val="0"/>
              </a:spcBef>
              <a:spcAft>
                <a:spcPts val="0"/>
              </a:spcAft>
              <a:buClr>
                <a:schemeClr val="dk1"/>
              </a:buClr>
              <a:buSzPts val="3200"/>
              <a:buNone/>
            </a:pPr>
            <a:endParaRPr/>
          </a:p>
          <a:p>
            <a:pPr marL="0" lvl="0" indent="0" algn="ctr" rtl="0">
              <a:lnSpc>
                <a:spcPct val="90000"/>
              </a:lnSpc>
              <a:spcBef>
                <a:spcPts val="0"/>
              </a:spcBef>
              <a:spcAft>
                <a:spcPts val="0"/>
              </a:spcAft>
              <a:buClr>
                <a:schemeClr val="dk1"/>
              </a:buClr>
              <a:buSzPts val="3250"/>
              <a:buNone/>
            </a:pPr>
            <a:endParaRPr/>
          </a:p>
        </p:txBody>
      </p:sp>
      <p:sp>
        <p:nvSpPr>
          <p:cNvPr id="83" name="Google Shape;83;p1"/>
          <p:cNvSpPr txBox="1">
            <a:spLocks noGrp="1"/>
          </p:cNvSpPr>
          <p:nvPr>
            <p:ph type="ftr" idx="11"/>
          </p:nvPr>
        </p:nvSpPr>
        <p:spPr>
          <a:xfrm>
            <a:off x="360000" y="4783500"/>
            <a:ext cx="5904000" cy="360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FR"/>
              <a:t>Réunion DDFPT – Coordonnateurs STMG – 17/11/22</a:t>
            </a:r>
            <a:endParaRPr/>
          </a:p>
        </p:txBody>
      </p:sp>
      <p:sp>
        <p:nvSpPr>
          <p:cNvPr id="84" name="Google Shape;84;p1"/>
          <p:cNvSpPr txBox="1">
            <a:spLocks noGrp="1"/>
          </p:cNvSpPr>
          <p:nvPr>
            <p:ph type="sldNum" idx="12"/>
          </p:nvPr>
        </p:nvSpPr>
        <p:spPr>
          <a:xfrm>
            <a:off x="6264000" y="4783500"/>
            <a:ext cx="135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fr-FR"/>
              <a:t>1</a:t>
            </a:fld>
            <a:endParaRPr/>
          </a:p>
        </p:txBody>
      </p:sp>
      <p:pic>
        <p:nvPicPr>
          <p:cNvPr id="85" name="Google Shape;85;p1"/>
          <p:cNvPicPr preferRelativeResize="0"/>
          <p:nvPr/>
        </p:nvPicPr>
        <p:blipFill>
          <a:blip r:embed="rId3">
            <a:alphaModFix/>
          </a:blip>
          <a:stretch>
            <a:fillRect/>
          </a:stretch>
        </p:blipFill>
        <p:spPr>
          <a:xfrm>
            <a:off x="7681554" y="3388025"/>
            <a:ext cx="1124700" cy="1124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1881afe80e3_1_0"/>
          <p:cNvSpPr txBox="1">
            <a:spLocks noGrp="1"/>
          </p:cNvSpPr>
          <p:nvPr>
            <p:ph type="title"/>
          </p:nvPr>
        </p:nvSpPr>
        <p:spPr>
          <a:xfrm>
            <a:off x="359999" y="900000"/>
            <a:ext cx="8424000" cy="72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500"/>
              <a:buFont typeface="Arial"/>
              <a:buNone/>
            </a:pPr>
            <a:r>
              <a:rPr lang="fr-FR"/>
              <a:t>BTS Session 2023</a:t>
            </a:r>
            <a:endParaRPr/>
          </a:p>
        </p:txBody>
      </p:sp>
      <p:sp>
        <p:nvSpPr>
          <p:cNvPr id="200" name="Google Shape;200;g1881afe80e3_1_0"/>
          <p:cNvSpPr txBox="1">
            <a:spLocks noGrp="1"/>
          </p:cNvSpPr>
          <p:nvPr>
            <p:ph type="ftr" idx="11"/>
          </p:nvPr>
        </p:nvSpPr>
        <p:spPr>
          <a:xfrm>
            <a:off x="360000" y="4783500"/>
            <a:ext cx="5904000" cy="360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FR"/>
              <a:t>Réunion DDFPT – Coordonnateurs STMG – 5/04/22</a:t>
            </a:r>
            <a:endParaRPr/>
          </a:p>
        </p:txBody>
      </p:sp>
      <p:sp>
        <p:nvSpPr>
          <p:cNvPr id="201" name="Google Shape;201;g1881afe80e3_1_0"/>
          <p:cNvSpPr txBox="1">
            <a:spLocks noGrp="1"/>
          </p:cNvSpPr>
          <p:nvPr>
            <p:ph type="sldNum" idx="12"/>
          </p:nvPr>
        </p:nvSpPr>
        <p:spPr>
          <a:xfrm>
            <a:off x="6264000" y="4783500"/>
            <a:ext cx="135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fr-FR"/>
              <a:t>10</a:t>
            </a:fld>
            <a:endParaRPr/>
          </a:p>
        </p:txBody>
      </p:sp>
      <p:sp>
        <p:nvSpPr>
          <p:cNvPr id="202" name="Google Shape;202;g1881afe80e3_1_0"/>
          <p:cNvSpPr txBox="1">
            <a:spLocks noGrp="1"/>
          </p:cNvSpPr>
          <p:nvPr>
            <p:ph type="body" idx="2"/>
          </p:nvPr>
        </p:nvSpPr>
        <p:spPr>
          <a:xfrm>
            <a:off x="3312000" y="180000"/>
            <a:ext cx="5472000" cy="360000"/>
          </a:xfrm>
          <a:prstGeom prst="rect">
            <a:avLst/>
          </a:prstGeom>
          <a:noFill/>
          <a:ln>
            <a:noFill/>
          </a:ln>
        </p:spPr>
        <p:txBody>
          <a:bodyPr spcFirstLastPara="1" wrap="square" lIns="0" tIns="0" rIns="0" bIns="0" anchor="t" anchorCtr="0">
            <a:noAutofit/>
          </a:bodyPr>
          <a:lstStyle/>
          <a:p>
            <a:pPr marL="107999" lvl="0" indent="-107999" algn="r" rtl="0">
              <a:lnSpc>
                <a:spcPct val="100000"/>
              </a:lnSpc>
              <a:spcBef>
                <a:spcPts val="0"/>
              </a:spcBef>
              <a:spcAft>
                <a:spcPts val="0"/>
              </a:spcAft>
              <a:buClr>
                <a:schemeClr val="dk1"/>
              </a:buClr>
              <a:buSzPts val="700"/>
              <a:buFont typeface="Arial"/>
              <a:buAutoNum type="arabicPeriod"/>
            </a:pPr>
            <a:r>
              <a:rPr lang="fr-FR"/>
              <a:t>EXAMENS</a:t>
            </a:r>
            <a:endParaRPr/>
          </a:p>
          <a:p>
            <a:pPr marL="107999" lvl="0" indent="-60373" algn="r" rtl="0">
              <a:lnSpc>
                <a:spcPct val="100000"/>
              </a:lnSpc>
              <a:spcBef>
                <a:spcPts val="0"/>
              </a:spcBef>
              <a:spcAft>
                <a:spcPts val="0"/>
              </a:spcAft>
              <a:buClr>
                <a:schemeClr val="dk1"/>
              </a:buClr>
              <a:buSzPts val="750"/>
              <a:buFont typeface="Arial"/>
              <a:buNone/>
            </a:pPr>
            <a:endParaRPr/>
          </a:p>
        </p:txBody>
      </p:sp>
      <p:sp>
        <p:nvSpPr>
          <p:cNvPr id="203" name="Google Shape;203;g1881afe80e3_1_0"/>
          <p:cNvSpPr txBox="1">
            <a:spLocks noGrp="1"/>
          </p:cNvSpPr>
          <p:nvPr>
            <p:ph type="body" idx="1"/>
          </p:nvPr>
        </p:nvSpPr>
        <p:spPr>
          <a:xfrm>
            <a:off x="360000" y="1240450"/>
            <a:ext cx="8424000" cy="3600000"/>
          </a:xfrm>
          <a:prstGeom prst="rect">
            <a:avLst/>
          </a:prstGeom>
          <a:noFill/>
          <a:ln>
            <a:noFill/>
          </a:ln>
        </p:spPr>
        <p:txBody>
          <a:bodyPr spcFirstLastPara="1" wrap="square" lIns="0" tIns="0" rIns="0" bIns="0" anchor="t" anchorCtr="0">
            <a:noAutofit/>
          </a:bodyPr>
          <a:lstStyle/>
          <a:p>
            <a:pPr marL="457200" lvl="0" indent="-336550" algn="l" rtl="0">
              <a:lnSpc>
                <a:spcPct val="115000"/>
              </a:lnSpc>
              <a:spcBef>
                <a:spcPts val="1200"/>
              </a:spcBef>
              <a:spcAft>
                <a:spcPts val="0"/>
              </a:spcAft>
              <a:buSzPts val="1700"/>
              <a:buFont typeface="Times New Roman"/>
              <a:buChar char="-"/>
            </a:pPr>
            <a:r>
              <a:rPr lang="fr-FR" sz="1300" dirty="0"/>
              <a:t>inscriptions : Ouverture des inscriptions au BTS le 29/10</a:t>
            </a:r>
            <a:endParaRPr sz="1300" dirty="0"/>
          </a:p>
          <a:p>
            <a:pPr marL="914400" lvl="1" indent="-336550" algn="l" rtl="0">
              <a:lnSpc>
                <a:spcPct val="115000"/>
              </a:lnSpc>
              <a:spcBef>
                <a:spcPts val="0"/>
              </a:spcBef>
              <a:spcAft>
                <a:spcPts val="0"/>
              </a:spcAft>
              <a:buSzPts val="1700"/>
              <a:buFont typeface="Times New Roman"/>
              <a:buChar char="-"/>
            </a:pPr>
            <a:r>
              <a:rPr lang="fr-FR" sz="1300" dirty="0"/>
              <a:t>Penser à l’épreuve facultative Engagement étudiant</a:t>
            </a:r>
            <a:endParaRPr sz="1300" dirty="0"/>
          </a:p>
          <a:p>
            <a:pPr marL="457200" lvl="0" indent="-336550" algn="l" rtl="0">
              <a:lnSpc>
                <a:spcPct val="115000"/>
              </a:lnSpc>
              <a:spcBef>
                <a:spcPts val="0"/>
              </a:spcBef>
              <a:spcAft>
                <a:spcPts val="0"/>
              </a:spcAft>
              <a:buSzPts val="1700"/>
              <a:buFont typeface="Times New Roman"/>
              <a:buChar char="-"/>
            </a:pPr>
            <a:r>
              <a:rPr lang="fr-FR" sz="1300" dirty="0"/>
              <a:t>Certification langues  : n’est plus à l’ordre du jour / Reste toutefois facultative (prestataire </a:t>
            </a:r>
            <a:r>
              <a:rPr lang="fr-FR" sz="1300" dirty="0" err="1"/>
              <a:t>PeopleCert</a:t>
            </a:r>
            <a:r>
              <a:rPr lang="fr-FR" sz="1300" dirty="0"/>
              <a:t>)</a:t>
            </a:r>
            <a:endParaRPr sz="1300" dirty="0"/>
          </a:p>
          <a:p>
            <a:pPr marL="457200" lvl="0" indent="-311150" algn="l" rtl="0">
              <a:lnSpc>
                <a:spcPct val="115000"/>
              </a:lnSpc>
              <a:spcBef>
                <a:spcPts val="0"/>
              </a:spcBef>
              <a:spcAft>
                <a:spcPts val="0"/>
              </a:spcAft>
              <a:buSzPts val="1300"/>
              <a:buChar char="-"/>
            </a:pPr>
            <a:r>
              <a:rPr lang="fr-FR" sz="1300" dirty="0"/>
              <a:t>Certification PIX : étudiants d’établissements publics et privés sous contrat</a:t>
            </a:r>
            <a:endParaRPr sz="1300" dirty="0"/>
          </a:p>
          <a:p>
            <a:pPr marL="457200" lvl="0" indent="-311150" algn="just" rtl="0">
              <a:lnSpc>
                <a:spcPct val="115000"/>
              </a:lnSpc>
              <a:spcBef>
                <a:spcPts val="0"/>
              </a:spcBef>
              <a:spcAft>
                <a:spcPts val="0"/>
              </a:spcAft>
              <a:buSzPts val="1300"/>
              <a:buChar char="-"/>
            </a:pPr>
            <a:r>
              <a:rPr lang="fr-FR" sz="1300" dirty="0"/>
              <a:t>Corrections : </a:t>
            </a:r>
            <a:endParaRPr sz="1300" dirty="0"/>
          </a:p>
          <a:p>
            <a:pPr marL="914400" lvl="1" indent="-311150" algn="just" rtl="0">
              <a:lnSpc>
                <a:spcPct val="115000"/>
              </a:lnSpc>
              <a:spcBef>
                <a:spcPts val="0"/>
              </a:spcBef>
              <a:spcAft>
                <a:spcPts val="0"/>
              </a:spcAft>
              <a:buSzPts val="1300"/>
              <a:buChar char="-"/>
            </a:pPr>
            <a:r>
              <a:rPr lang="fr-FR" sz="1300" dirty="0"/>
              <a:t>la totalité des corrections écrites sera dématérialisée  à compter de la session 2023 (Santorin)</a:t>
            </a:r>
            <a:endParaRPr sz="1300" dirty="0"/>
          </a:p>
          <a:p>
            <a:pPr marL="914400" lvl="1" indent="-311150" algn="l" rtl="0">
              <a:lnSpc>
                <a:spcPct val="115000"/>
              </a:lnSpc>
              <a:spcBef>
                <a:spcPts val="0"/>
              </a:spcBef>
              <a:spcAft>
                <a:spcPts val="0"/>
              </a:spcAft>
              <a:buSzPts val="1300"/>
              <a:buChar char="-"/>
            </a:pPr>
            <a:r>
              <a:rPr lang="fr-FR" sz="1300" dirty="0"/>
              <a:t>Pour les épreuves </a:t>
            </a:r>
            <a:r>
              <a:rPr lang="fr-FR" sz="13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avec « dossier » : dossiers déposés sur DS sauf pour les BTS suivants, dépôt sur  Cyclades</a:t>
            </a:r>
            <a:endParaRPr sz="1300" dirty="0"/>
          </a:p>
          <a:p>
            <a:pPr marL="1371600" lvl="2" indent="-311150" algn="l" rtl="0">
              <a:lnSpc>
                <a:spcPct val="115000"/>
              </a:lnSpc>
              <a:spcBef>
                <a:spcPts val="0"/>
              </a:spcBef>
              <a:spcAft>
                <a:spcPts val="0"/>
              </a:spcAft>
              <a:buSzPts val="1300"/>
              <a:buChar char="-"/>
            </a:pPr>
            <a:r>
              <a:rPr lang="fr-FR" sz="1300" dirty="0"/>
              <a:t>BTS Banque </a:t>
            </a:r>
            <a:endParaRPr sz="1300" dirty="0"/>
          </a:p>
          <a:p>
            <a:pPr marL="1371600" lvl="2" indent="-311150" algn="l" rtl="0">
              <a:lnSpc>
                <a:spcPct val="115000"/>
              </a:lnSpc>
              <a:spcBef>
                <a:spcPts val="0"/>
              </a:spcBef>
              <a:spcAft>
                <a:spcPts val="0"/>
              </a:spcAft>
              <a:buSzPts val="1300"/>
              <a:buChar char="-"/>
            </a:pPr>
            <a:r>
              <a:rPr lang="fr-FR" sz="1300" dirty="0"/>
              <a:t>BTS support action managériale </a:t>
            </a:r>
            <a:endParaRPr sz="1300" dirty="0"/>
          </a:p>
          <a:p>
            <a:pPr marL="1371600" lvl="2" indent="-311150" algn="l" rtl="0">
              <a:lnSpc>
                <a:spcPct val="115000"/>
              </a:lnSpc>
              <a:spcBef>
                <a:spcPts val="0"/>
              </a:spcBef>
              <a:spcAft>
                <a:spcPts val="0"/>
              </a:spcAft>
              <a:buSzPts val="1300"/>
              <a:buChar char="-"/>
            </a:pPr>
            <a:r>
              <a:rPr lang="fr-FR" sz="1300" dirty="0"/>
              <a:t>BTS Maintenance des systèmes (pour les 3 options)</a:t>
            </a:r>
            <a:endParaRPr sz="13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1881afe80e3_1_11"/>
          <p:cNvSpPr txBox="1">
            <a:spLocks noGrp="1"/>
          </p:cNvSpPr>
          <p:nvPr>
            <p:ph type="title"/>
          </p:nvPr>
        </p:nvSpPr>
        <p:spPr>
          <a:xfrm>
            <a:off x="1033674" y="180000"/>
            <a:ext cx="8424000" cy="72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500"/>
              <a:buFont typeface="Arial"/>
              <a:buNone/>
            </a:pPr>
            <a:r>
              <a:rPr lang="fr-FR"/>
              <a:t>Baccalauréat 2023</a:t>
            </a:r>
            <a:endParaRPr/>
          </a:p>
        </p:txBody>
      </p:sp>
      <p:sp>
        <p:nvSpPr>
          <p:cNvPr id="210" name="Google Shape;210;g1881afe80e3_1_11"/>
          <p:cNvSpPr txBox="1">
            <a:spLocks noGrp="1"/>
          </p:cNvSpPr>
          <p:nvPr>
            <p:ph type="ftr" idx="11"/>
          </p:nvPr>
        </p:nvSpPr>
        <p:spPr>
          <a:xfrm>
            <a:off x="360000" y="4783500"/>
            <a:ext cx="5904000" cy="360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FR"/>
              <a:t>Réunion DDFPT – Coordonnateurs STMG – 5/04/22</a:t>
            </a:r>
            <a:endParaRPr/>
          </a:p>
        </p:txBody>
      </p:sp>
      <p:sp>
        <p:nvSpPr>
          <p:cNvPr id="211" name="Google Shape;211;g1881afe80e3_1_11"/>
          <p:cNvSpPr txBox="1">
            <a:spLocks noGrp="1"/>
          </p:cNvSpPr>
          <p:nvPr>
            <p:ph type="sldNum" idx="12"/>
          </p:nvPr>
        </p:nvSpPr>
        <p:spPr>
          <a:xfrm>
            <a:off x="6264000" y="4783500"/>
            <a:ext cx="135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fr-FR"/>
              <a:t>11</a:t>
            </a:fld>
            <a:endParaRPr/>
          </a:p>
        </p:txBody>
      </p:sp>
      <p:sp>
        <p:nvSpPr>
          <p:cNvPr id="212" name="Google Shape;212;g1881afe80e3_1_11"/>
          <p:cNvSpPr txBox="1">
            <a:spLocks noGrp="1"/>
          </p:cNvSpPr>
          <p:nvPr>
            <p:ph type="body" idx="2"/>
          </p:nvPr>
        </p:nvSpPr>
        <p:spPr>
          <a:xfrm>
            <a:off x="3312000" y="180000"/>
            <a:ext cx="5472000" cy="360000"/>
          </a:xfrm>
          <a:prstGeom prst="rect">
            <a:avLst/>
          </a:prstGeom>
          <a:noFill/>
          <a:ln>
            <a:noFill/>
          </a:ln>
        </p:spPr>
        <p:txBody>
          <a:bodyPr spcFirstLastPara="1" wrap="square" lIns="0" tIns="0" rIns="0" bIns="0" anchor="t" anchorCtr="0">
            <a:noAutofit/>
          </a:bodyPr>
          <a:lstStyle/>
          <a:p>
            <a:pPr marL="107999" lvl="0" indent="-107999" algn="r" rtl="0">
              <a:lnSpc>
                <a:spcPct val="100000"/>
              </a:lnSpc>
              <a:spcBef>
                <a:spcPts val="0"/>
              </a:spcBef>
              <a:spcAft>
                <a:spcPts val="0"/>
              </a:spcAft>
              <a:buClr>
                <a:schemeClr val="dk1"/>
              </a:buClr>
              <a:buSzPts val="700"/>
              <a:buFont typeface="Arial"/>
              <a:buAutoNum type="arabicPeriod"/>
            </a:pPr>
            <a:r>
              <a:rPr lang="fr-FR"/>
              <a:t>EXAMENS</a:t>
            </a:r>
            <a:endParaRPr/>
          </a:p>
          <a:p>
            <a:pPr marL="107999" lvl="0" indent="-60373" algn="r" rtl="0">
              <a:lnSpc>
                <a:spcPct val="100000"/>
              </a:lnSpc>
              <a:spcBef>
                <a:spcPts val="0"/>
              </a:spcBef>
              <a:spcAft>
                <a:spcPts val="0"/>
              </a:spcAft>
              <a:buClr>
                <a:schemeClr val="dk1"/>
              </a:buClr>
              <a:buSzPts val="750"/>
              <a:buFont typeface="Arial"/>
              <a:buNone/>
            </a:pPr>
            <a:endParaRPr/>
          </a:p>
        </p:txBody>
      </p:sp>
      <p:sp>
        <p:nvSpPr>
          <p:cNvPr id="213" name="Google Shape;213;g1881afe80e3_1_11"/>
          <p:cNvSpPr txBox="1">
            <a:spLocks noGrp="1"/>
          </p:cNvSpPr>
          <p:nvPr>
            <p:ph type="body" idx="1"/>
          </p:nvPr>
        </p:nvSpPr>
        <p:spPr>
          <a:xfrm>
            <a:off x="587621" y="180000"/>
            <a:ext cx="8424000" cy="4041600"/>
          </a:xfrm>
          <a:prstGeom prst="rect">
            <a:avLst/>
          </a:prstGeom>
          <a:noFill/>
          <a:ln>
            <a:noFill/>
          </a:ln>
        </p:spPr>
        <p:txBody>
          <a:bodyPr spcFirstLastPara="1" wrap="square" lIns="0" tIns="0" rIns="0" bIns="0" anchor="t" anchorCtr="0">
            <a:noAutofit/>
          </a:bodyPr>
          <a:lstStyle/>
          <a:p>
            <a:pPr marL="457200" lvl="0" indent="-336550" algn="l" rtl="0">
              <a:lnSpc>
                <a:spcPct val="115000"/>
              </a:lnSpc>
              <a:spcBef>
                <a:spcPts val="2400"/>
              </a:spcBef>
              <a:spcAft>
                <a:spcPts val="0"/>
              </a:spcAft>
              <a:buSzPts val="1700"/>
              <a:buChar char="-"/>
            </a:pPr>
            <a:r>
              <a:rPr lang="fr-FR" sz="1700" b="1" dirty="0"/>
              <a:t>Programme EDS bac session 2023</a:t>
            </a:r>
            <a:endParaRPr sz="1700" b="1" dirty="0"/>
          </a:p>
          <a:p>
            <a:pPr marL="0" lvl="0" indent="0" algn="l" rtl="0">
              <a:lnSpc>
                <a:spcPct val="115000"/>
              </a:lnSpc>
              <a:spcBef>
                <a:spcPts val="1200"/>
              </a:spcBef>
              <a:spcAft>
                <a:spcPts val="0"/>
              </a:spcAft>
              <a:buNone/>
            </a:pPr>
            <a:r>
              <a:rPr lang="fr-FR" sz="1100" dirty="0"/>
              <a:t>Les allègements proposés correspondent à ceux de la session 2022 </a:t>
            </a:r>
            <a:r>
              <a:rPr lang="fr-FR" sz="1100" u="sng" dirty="0">
                <a:solidFill>
                  <a:schemeClr val="hlink"/>
                </a:solidFill>
                <a:hlinkClick r:id="rId3"/>
              </a:rPr>
              <a:t>https://www.education.gouv.fr/bo/22/Hebdo36/MENE2227886N.htm</a:t>
            </a:r>
            <a:endParaRPr sz="1100" u="sng" dirty="0">
              <a:solidFill>
                <a:schemeClr val="hlink"/>
              </a:solidFill>
            </a:endParaRPr>
          </a:p>
          <a:p>
            <a:pPr marL="457200" lvl="0" indent="-336550" algn="l" rtl="0">
              <a:lnSpc>
                <a:spcPct val="115000"/>
              </a:lnSpc>
              <a:spcBef>
                <a:spcPts val="1200"/>
              </a:spcBef>
              <a:spcAft>
                <a:spcPts val="0"/>
              </a:spcAft>
              <a:buSzPts val="1700"/>
              <a:buChar char="-"/>
            </a:pPr>
            <a:r>
              <a:rPr lang="fr-FR" sz="1700" b="1" dirty="0"/>
              <a:t>Grand Oral</a:t>
            </a:r>
            <a:endParaRPr sz="1700" b="1" dirty="0"/>
          </a:p>
          <a:p>
            <a:pPr marL="0" lvl="0" indent="0" algn="l" rtl="0">
              <a:lnSpc>
                <a:spcPct val="115000"/>
              </a:lnSpc>
              <a:spcBef>
                <a:spcPts val="1200"/>
              </a:spcBef>
              <a:spcAft>
                <a:spcPts val="0"/>
              </a:spcAft>
              <a:buNone/>
            </a:pPr>
            <a:r>
              <a:rPr lang="fr-FR" sz="1100" dirty="0"/>
              <a:t>La note de service du 27 juillet 2021 annule et remplace celle du 11 février 2020 et présente des modifications importantes pour la conduite du grand oral,</a:t>
            </a:r>
            <a:r>
              <a:rPr lang="fr-FR" sz="1100" dirty="0">
                <a:uFill>
                  <a:noFill/>
                </a:uFill>
                <a:hlinkClick r:id="rId4"/>
              </a:rPr>
              <a:t> </a:t>
            </a:r>
            <a:r>
              <a:rPr lang="fr-FR" sz="1100" u="sng" dirty="0">
                <a:solidFill>
                  <a:schemeClr val="hlink"/>
                </a:solidFill>
                <a:hlinkClick r:id="rId4"/>
              </a:rPr>
              <a:t>https://www.education.gouv.fr/bo/21/Hebdo31/MENE2121379N.htm</a:t>
            </a:r>
            <a:r>
              <a:rPr lang="fr-FR" sz="1100" dirty="0"/>
              <a:t> notamment :</a:t>
            </a:r>
            <a:endParaRPr sz="1100" dirty="0"/>
          </a:p>
          <a:p>
            <a:pPr marL="457200" lvl="0" indent="-298450" algn="l" rtl="0">
              <a:lnSpc>
                <a:spcPct val="115000"/>
              </a:lnSpc>
              <a:spcBef>
                <a:spcPts val="1200"/>
              </a:spcBef>
              <a:spcAft>
                <a:spcPts val="0"/>
              </a:spcAft>
              <a:buSzPts val="1100"/>
              <a:buChar char="●"/>
            </a:pPr>
            <a:r>
              <a:rPr lang="fr-FR" sz="1100" dirty="0"/>
              <a:t>Référence au projet réalisé par l’élève pendant l’année,</a:t>
            </a:r>
            <a:endParaRPr sz="1100" dirty="0"/>
          </a:p>
          <a:p>
            <a:pPr marL="457200" lvl="0" indent="-298450" algn="l" rtl="0">
              <a:lnSpc>
                <a:spcPct val="115000"/>
              </a:lnSpc>
              <a:spcBef>
                <a:spcPts val="0"/>
              </a:spcBef>
              <a:spcAft>
                <a:spcPts val="0"/>
              </a:spcAft>
              <a:buSzPts val="1100"/>
              <a:buChar char="●"/>
            </a:pPr>
            <a:r>
              <a:rPr lang="fr-FR" sz="1100" dirty="0"/>
              <a:t>Le candidat peut garder le support qu’il a préparé pour son exposé oral (premier temps),       </a:t>
            </a:r>
            <a:endParaRPr sz="1100" dirty="0"/>
          </a:p>
          <a:p>
            <a:pPr marL="457200" lvl="0" indent="-298450" algn="l" rtl="0">
              <a:lnSpc>
                <a:spcPct val="115000"/>
              </a:lnSpc>
              <a:spcBef>
                <a:spcPts val="0"/>
              </a:spcBef>
              <a:spcAft>
                <a:spcPts val="0"/>
              </a:spcAft>
              <a:buSzPts val="1100"/>
              <a:buChar char="●"/>
            </a:pPr>
            <a:r>
              <a:rPr lang="fr-FR" sz="1100" dirty="0"/>
              <a:t>L’interrogation du jury dans le deuxième temps est en lien avec le premier temps de l’épreuve.</a:t>
            </a:r>
            <a:endParaRPr sz="1100" dirty="0"/>
          </a:p>
          <a:p>
            <a:pPr marL="0" lvl="0" indent="0" algn="l" rtl="0">
              <a:lnSpc>
                <a:spcPct val="115000"/>
              </a:lnSpc>
              <a:spcBef>
                <a:spcPts val="1200"/>
              </a:spcBef>
              <a:spcAft>
                <a:spcPts val="0"/>
              </a:spcAft>
              <a:buNone/>
            </a:pPr>
            <a:r>
              <a:rPr lang="fr-FR" sz="1100" dirty="0"/>
              <a:t>Points de vigilance:</a:t>
            </a:r>
            <a:endParaRPr sz="1100" dirty="0"/>
          </a:p>
          <a:p>
            <a:pPr marL="457200" lvl="0" indent="-298450" algn="l" rtl="0">
              <a:lnSpc>
                <a:spcPct val="115000"/>
              </a:lnSpc>
              <a:spcBef>
                <a:spcPts val="1200"/>
              </a:spcBef>
              <a:spcAft>
                <a:spcPts val="0"/>
              </a:spcAft>
              <a:buSzPts val="1100"/>
              <a:buChar char="●"/>
            </a:pPr>
            <a:r>
              <a:rPr lang="fr-FR" sz="1100" dirty="0"/>
              <a:t>Ce support peut être donné au jury au début de l’épreuve, sans que ce soit une obligation. Il est rappelé que le support ne doit pas être évalué par le jury. Enfin, le candidat peut choisir de conserver ce support pendant l’épreuve</a:t>
            </a:r>
            <a:endParaRPr sz="1100" dirty="0"/>
          </a:p>
          <a:p>
            <a:pPr marL="457200" lvl="0" indent="-298450" algn="l" rtl="0">
              <a:lnSpc>
                <a:spcPct val="115000"/>
              </a:lnSpc>
              <a:spcBef>
                <a:spcPts val="0"/>
              </a:spcBef>
              <a:spcAft>
                <a:spcPts val="0"/>
              </a:spcAft>
              <a:buSzPts val="1100"/>
              <a:buChar char="●"/>
            </a:pPr>
            <a:r>
              <a:rPr lang="fr-FR" sz="1100" dirty="0"/>
              <a:t>Les questions ne sont pas évaluées en tant que telles </a:t>
            </a:r>
            <a:endParaRPr sz="1100" dirty="0"/>
          </a:p>
          <a:p>
            <a:pPr marL="457200" lvl="0" indent="-298450" algn="l" rtl="0">
              <a:lnSpc>
                <a:spcPct val="115000"/>
              </a:lnSpc>
              <a:spcBef>
                <a:spcPts val="0"/>
              </a:spcBef>
              <a:spcAft>
                <a:spcPts val="0"/>
              </a:spcAft>
              <a:buSzPts val="1100"/>
              <a:buChar char="●"/>
            </a:pPr>
            <a:r>
              <a:rPr lang="fr-FR" sz="1100" dirty="0"/>
              <a:t>16/11/2023 (actualisation de la FAQ) : </a:t>
            </a:r>
            <a:r>
              <a:rPr lang="fr-FR" sz="1100" i="1" dirty="0"/>
              <a:t> </a:t>
            </a:r>
            <a:endParaRPr sz="1100" i="1" dirty="0"/>
          </a:p>
          <a:p>
            <a:pPr marL="914400" lvl="1" indent="-298450" algn="l" rtl="0">
              <a:lnSpc>
                <a:spcPct val="115000"/>
              </a:lnSpc>
              <a:spcBef>
                <a:spcPts val="0"/>
              </a:spcBef>
              <a:spcAft>
                <a:spcPts val="0"/>
              </a:spcAft>
              <a:buSzPts val="1100"/>
              <a:buChar char="○"/>
            </a:pPr>
            <a:r>
              <a:rPr lang="fr-FR" sz="1100" i="1" dirty="0"/>
              <a:t> le support, lorsqu’il existe, ne doit pas être remis au jury ; </a:t>
            </a:r>
            <a:endParaRPr sz="1100" i="1" dirty="0"/>
          </a:p>
          <a:p>
            <a:pPr marL="914400" lvl="1" indent="-298450" algn="l" rtl="0">
              <a:lnSpc>
                <a:spcPct val="115000"/>
              </a:lnSpc>
              <a:spcBef>
                <a:spcPts val="0"/>
              </a:spcBef>
              <a:spcAft>
                <a:spcPts val="0"/>
              </a:spcAft>
              <a:buSzPts val="1100"/>
              <a:buChar char="○"/>
            </a:pPr>
            <a:r>
              <a:rPr lang="fr-FR" sz="1100" i="1" dirty="0">
                <a:latin typeface="Calibri"/>
                <a:ea typeface="Calibri"/>
                <a:cs typeface="Calibri"/>
                <a:sym typeface="Calibri"/>
              </a:rPr>
              <a:t> le tableau ne peut pas être utilisé par le candidat, s’il y en a un dans la salle d’examen.</a:t>
            </a:r>
            <a:endParaRPr sz="1100" i="1" dirty="0">
              <a:latin typeface="Calibri"/>
              <a:ea typeface="Calibri"/>
              <a:cs typeface="Calibri"/>
              <a:sym typeface="Calibri"/>
            </a:endParaRPr>
          </a:p>
          <a:p>
            <a:pPr marL="0" lvl="0" indent="0" algn="l" rtl="0">
              <a:lnSpc>
                <a:spcPct val="115000"/>
              </a:lnSpc>
              <a:spcBef>
                <a:spcPts val="1200"/>
              </a:spcBef>
              <a:spcAft>
                <a:spcPts val="0"/>
              </a:spcAft>
              <a:buNone/>
            </a:pPr>
            <a:endParaRPr sz="1100" dirty="0"/>
          </a:p>
          <a:p>
            <a:pPr marL="0" lvl="0" indent="0" algn="l" rtl="0">
              <a:lnSpc>
                <a:spcPct val="100000"/>
              </a:lnSpc>
              <a:spcBef>
                <a:spcPts val="1200"/>
              </a:spcBef>
              <a:spcAft>
                <a:spcPts val="0"/>
              </a:spcAft>
              <a:buClr>
                <a:schemeClr val="dk1"/>
              </a:buClr>
              <a:buSzPts val="1050"/>
              <a:buNone/>
            </a:pPr>
            <a:endParaRPr sz="1850" dirty="0">
              <a:highlight>
                <a:srgbClr val="FFFF00"/>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11abeeda0e2_1_19"/>
          <p:cNvSpPr txBox="1">
            <a:spLocks noGrp="1"/>
          </p:cNvSpPr>
          <p:nvPr>
            <p:ph type="title"/>
          </p:nvPr>
        </p:nvSpPr>
        <p:spPr>
          <a:xfrm>
            <a:off x="0" y="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t" anchorCtr="0">
            <a:noAutofit/>
          </a:bodyPr>
          <a:lstStyle/>
          <a:p>
            <a:pPr marL="0" lvl="0" indent="0" algn="l" rtl="0">
              <a:lnSpc>
                <a:spcPct val="90000"/>
              </a:lnSpc>
              <a:spcBef>
                <a:spcPts val="0"/>
              </a:spcBef>
              <a:spcAft>
                <a:spcPts val="0"/>
              </a:spcAft>
              <a:buSzPts val="100"/>
              <a:buNone/>
            </a:pPr>
            <a:endParaRPr/>
          </a:p>
        </p:txBody>
      </p:sp>
      <p:sp>
        <p:nvSpPr>
          <p:cNvPr id="220" name="Google Shape;220;g11abeeda0e2_1_19"/>
          <p:cNvSpPr txBox="1">
            <a:spLocks noGrp="1"/>
          </p:cNvSpPr>
          <p:nvPr>
            <p:ph type="sldNum" idx="12"/>
          </p:nvPr>
        </p:nvSpPr>
        <p:spPr>
          <a:xfrm>
            <a:off x="6264000" y="4783500"/>
            <a:ext cx="135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50"/>
              <a:buNone/>
            </a:pPr>
            <a:fld id="{00000000-1234-1234-1234-123412341234}" type="slidenum">
              <a:rPr lang="fr-FR"/>
              <a:t>12</a:t>
            </a:fld>
            <a:endParaRPr/>
          </a:p>
        </p:txBody>
      </p:sp>
      <p:sp>
        <p:nvSpPr>
          <p:cNvPr id="221" name="Google Shape;221;g11abeeda0e2_1_19"/>
          <p:cNvSpPr txBox="1">
            <a:spLocks noGrp="1"/>
          </p:cNvSpPr>
          <p:nvPr>
            <p:ph type="body" idx="1"/>
          </p:nvPr>
        </p:nvSpPr>
        <p:spPr>
          <a:xfrm>
            <a:off x="360000" y="2346046"/>
            <a:ext cx="8424000" cy="207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250"/>
              <a:buNone/>
            </a:pPr>
            <a:r>
              <a:rPr lang="fr-FR"/>
              <a:t>Organisation pédagogique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187aecf8ae5_0_15"/>
          <p:cNvSpPr txBox="1">
            <a:spLocks noGrp="1"/>
          </p:cNvSpPr>
          <p:nvPr>
            <p:ph type="title"/>
          </p:nvPr>
        </p:nvSpPr>
        <p:spPr>
          <a:xfrm>
            <a:off x="359999" y="900000"/>
            <a:ext cx="8424000" cy="72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500"/>
              <a:buFont typeface="Arial"/>
              <a:buNone/>
            </a:pPr>
            <a:r>
              <a:rPr lang="fr-FR"/>
              <a:t>Organisation pédagogique en STMG </a:t>
            </a:r>
            <a:endParaRPr/>
          </a:p>
        </p:txBody>
      </p:sp>
      <p:sp>
        <p:nvSpPr>
          <p:cNvPr id="228" name="Google Shape;228;g187aecf8ae5_0_15"/>
          <p:cNvSpPr txBox="1">
            <a:spLocks noGrp="1"/>
          </p:cNvSpPr>
          <p:nvPr>
            <p:ph type="ftr" idx="11"/>
          </p:nvPr>
        </p:nvSpPr>
        <p:spPr>
          <a:xfrm>
            <a:off x="360000" y="4783500"/>
            <a:ext cx="5904000" cy="360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FR"/>
              <a:t>Réunion DDFPT – Coordonnateurs STMG – 5/04/22</a:t>
            </a:r>
            <a:endParaRPr/>
          </a:p>
        </p:txBody>
      </p:sp>
      <p:sp>
        <p:nvSpPr>
          <p:cNvPr id="229" name="Google Shape;229;g187aecf8ae5_0_15"/>
          <p:cNvSpPr txBox="1">
            <a:spLocks noGrp="1"/>
          </p:cNvSpPr>
          <p:nvPr>
            <p:ph type="sldNum" idx="12"/>
          </p:nvPr>
        </p:nvSpPr>
        <p:spPr>
          <a:xfrm>
            <a:off x="6264000" y="4783500"/>
            <a:ext cx="135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fr-FR"/>
              <a:t>13</a:t>
            </a:fld>
            <a:endParaRPr/>
          </a:p>
        </p:txBody>
      </p:sp>
      <p:sp>
        <p:nvSpPr>
          <p:cNvPr id="230" name="Google Shape;230;g187aecf8ae5_0_15"/>
          <p:cNvSpPr txBox="1">
            <a:spLocks noGrp="1"/>
          </p:cNvSpPr>
          <p:nvPr>
            <p:ph type="body" idx="2"/>
          </p:nvPr>
        </p:nvSpPr>
        <p:spPr>
          <a:xfrm>
            <a:off x="3312000" y="180000"/>
            <a:ext cx="5472000" cy="360000"/>
          </a:xfrm>
          <a:prstGeom prst="rect">
            <a:avLst/>
          </a:prstGeom>
          <a:noFill/>
          <a:ln>
            <a:noFill/>
          </a:ln>
        </p:spPr>
        <p:txBody>
          <a:bodyPr spcFirstLastPara="1" wrap="square" lIns="0" tIns="0" rIns="0" bIns="0" anchor="t" anchorCtr="0">
            <a:noAutofit/>
          </a:bodyPr>
          <a:lstStyle/>
          <a:p>
            <a:pPr marL="107999" lvl="0" indent="-107999" algn="r" rtl="0">
              <a:lnSpc>
                <a:spcPct val="100000"/>
              </a:lnSpc>
              <a:spcBef>
                <a:spcPts val="0"/>
              </a:spcBef>
              <a:spcAft>
                <a:spcPts val="0"/>
              </a:spcAft>
              <a:buClr>
                <a:schemeClr val="dk1"/>
              </a:buClr>
              <a:buSzPts val="700"/>
              <a:buFont typeface="Arial"/>
              <a:buAutoNum type="arabicPeriod"/>
            </a:pPr>
            <a:r>
              <a:rPr lang="fr-FR"/>
              <a:t>EXAMENS</a:t>
            </a:r>
            <a:endParaRPr/>
          </a:p>
          <a:p>
            <a:pPr marL="107999" lvl="0" indent="-60373" algn="r" rtl="0">
              <a:lnSpc>
                <a:spcPct val="100000"/>
              </a:lnSpc>
              <a:spcBef>
                <a:spcPts val="0"/>
              </a:spcBef>
              <a:spcAft>
                <a:spcPts val="0"/>
              </a:spcAft>
              <a:buClr>
                <a:schemeClr val="dk1"/>
              </a:buClr>
              <a:buSzPts val="750"/>
              <a:buFont typeface="Arial"/>
              <a:buNone/>
            </a:pPr>
            <a:endParaRPr/>
          </a:p>
        </p:txBody>
      </p:sp>
      <p:sp>
        <p:nvSpPr>
          <p:cNvPr id="231" name="Google Shape;231;g187aecf8ae5_0_15"/>
          <p:cNvSpPr txBox="1">
            <a:spLocks noGrp="1"/>
          </p:cNvSpPr>
          <p:nvPr>
            <p:ph type="body" idx="1"/>
          </p:nvPr>
        </p:nvSpPr>
        <p:spPr>
          <a:xfrm>
            <a:off x="360000" y="1211650"/>
            <a:ext cx="8424000" cy="3571800"/>
          </a:xfrm>
          <a:prstGeom prst="rect">
            <a:avLst/>
          </a:prstGeom>
          <a:noFill/>
          <a:ln>
            <a:noFill/>
          </a:ln>
        </p:spPr>
        <p:txBody>
          <a:bodyPr spcFirstLastPara="1" wrap="square" lIns="0" tIns="0" rIns="0" bIns="0" anchor="t" anchorCtr="0">
            <a:noAutofit/>
          </a:bodyPr>
          <a:lstStyle/>
          <a:p>
            <a:pPr marL="457200" lvl="0" indent="-330200" algn="l" rtl="0">
              <a:lnSpc>
                <a:spcPct val="115000"/>
              </a:lnSpc>
              <a:spcBef>
                <a:spcPts val="1200"/>
              </a:spcBef>
              <a:spcAft>
                <a:spcPts val="0"/>
              </a:spcAft>
              <a:buSzPts val="1600"/>
              <a:buAutoNum type="arabicParenR"/>
            </a:pPr>
            <a:r>
              <a:rPr lang="fr-FR" sz="1600" u="sng"/>
              <a:t>Vigilance sur la répartition des services </a:t>
            </a:r>
            <a:endParaRPr sz="1600" u="sng"/>
          </a:p>
          <a:p>
            <a:pPr marL="914400" lvl="1" indent="-330200" algn="l" rtl="0">
              <a:lnSpc>
                <a:spcPct val="115000"/>
              </a:lnSpc>
              <a:spcBef>
                <a:spcPts val="0"/>
              </a:spcBef>
              <a:spcAft>
                <a:spcPts val="0"/>
              </a:spcAft>
              <a:buSzPts val="1600"/>
              <a:buAutoNum type="alphaLcParenR"/>
            </a:pPr>
            <a:r>
              <a:rPr lang="fr-FR" sz="1600"/>
              <a:t>attention aux services des stagiaires et des agents non titulaire</a:t>
            </a:r>
            <a:endParaRPr sz="1600"/>
          </a:p>
          <a:p>
            <a:pPr marL="914400" lvl="1" indent="-330200" algn="l" rtl="0">
              <a:lnSpc>
                <a:spcPct val="115000"/>
              </a:lnSpc>
              <a:spcBef>
                <a:spcPts val="0"/>
              </a:spcBef>
              <a:spcAft>
                <a:spcPts val="0"/>
              </a:spcAft>
              <a:buSzPts val="1600"/>
              <a:buAutoNum type="alphaLcParenR"/>
            </a:pPr>
            <a:r>
              <a:rPr lang="fr-FR" sz="1600"/>
              <a:t>Droit économie : ne pas dissocier économie et droit </a:t>
            </a:r>
            <a:endParaRPr sz="1600" u="sng"/>
          </a:p>
          <a:p>
            <a:pPr marL="457200" lvl="0" indent="-330200" algn="l" rtl="0">
              <a:lnSpc>
                <a:spcPct val="115000"/>
              </a:lnSpc>
              <a:spcBef>
                <a:spcPts val="0"/>
              </a:spcBef>
              <a:spcAft>
                <a:spcPts val="0"/>
              </a:spcAft>
              <a:buSzPts val="1600"/>
              <a:buAutoNum type="arabicParenR"/>
            </a:pPr>
            <a:r>
              <a:rPr lang="fr-FR" sz="1600" u="sng"/>
              <a:t>Heures à effectif réduit</a:t>
            </a:r>
            <a:endParaRPr sz="1600" u="sng"/>
          </a:p>
          <a:p>
            <a:pPr marL="0" lvl="0" indent="0" algn="l" rtl="0">
              <a:lnSpc>
                <a:spcPct val="115000"/>
              </a:lnSpc>
              <a:spcBef>
                <a:spcPts val="1200"/>
              </a:spcBef>
              <a:spcAft>
                <a:spcPts val="0"/>
              </a:spcAft>
              <a:buSzPts val="1050"/>
              <a:buNone/>
            </a:pPr>
            <a:r>
              <a:rPr lang="fr-FR" sz="1600">
                <a:latin typeface="Calibri"/>
                <a:ea typeface="Calibri"/>
                <a:cs typeface="Calibri"/>
                <a:sym typeface="Calibri"/>
              </a:rPr>
              <a:t>Une enveloppe horaire est laissée à la disposition des établissements.</a:t>
            </a:r>
            <a:endParaRPr sz="1600"/>
          </a:p>
          <a:p>
            <a:pPr marL="0" lvl="0" indent="0" algn="l" rtl="0">
              <a:lnSpc>
                <a:spcPct val="107000"/>
              </a:lnSpc>
              <a:spcBef>
                <a:spcPts val="1200"/>
              </a:spcBef>
              <a:spcAft>
                <a:spcPts val="0"/>
              </a:spcAft>
              <a:buSzPts val="1050"/>
              <a:buNone/>
            </a:pPr>
            <a:r>
              <a:rPr lang="fr-FR" sz="1600">
                <a:latin typeface="Calibri"/>
                <a:ea typeface="Calibri"/>
                <a:cs typeface="Calibri"/>
                <a:sym typeface="Calibri"/>
              </a:rPr>
              <a:t>Volume  = (effectif des élèves de première et terminale /29 ) x 8 (arrondi au supérieur)</a:t>
            </a:r>
            <a:endParaRPr sz="1600">
              <a:latin typeface="Calibri"/>
              <a:ea typeface="Calibri"/>
              <a:cs typeface="Calibri"/>
              <a:sym typeface="Calibri"/>
            </a:endParaRPr>
          </a:p>
          <a:p>
            <a:pPr marL="0" lvl="0" indent="0" algn="l" rtl="0">
              <a:lnSpc>
                <a:spcPct val="107000"/>
              </a:lnSpc>
              <a:spcBef>
                <a:spcPts val="0"/>
              </a:spcBef>
              <a:spcAft>
                <a:spcPts val="0"/>
              </a:spcAft>
              <a:buSzPts val="1050"/>
              <a:buNone/>
            </a:pPr>
            <a:endParaRPr sz="1600">
              <a:latin typeface="Calibri"/>
              <a:ea typeface="Calibri"/>
              <a:cs typeface="Calibri"/>
              <a:sym typeface="Calibri"/>
            </a:endParaRPr>
          </a:p>
          <a:p>
            <a:pPr marL="0" lvl="0" indent="0" algn="l" rtl="0">
              <a:lnSpc>
                <a:spcPct val="107000"/>
              </a:lnSpc>
              <a:spcBef>
                <a:spcPts val="0"/>
              </a:spcBef>
              <a:spcAft>
                <a:spcPts val="0"/>
              </a:spcAft>
              <a:buSzPts val="1050"/>
              <a:buNone/>
            </a:pPr>
            <a:r>
              <a:rPr lang="fr-FR" sz="1600">
                <a:latin typeface="Calibri"/>
                <a:ea typeface="Calibri"/>
                <a:cs typeface="Calibri"/>
                <a:sym typeface="Calibri"/>
              </a:rPr>
              <a:t>=&gt; sur la base de ce volume horaire, l’attribution des heures à effectif réduit est défini par le chef d’établissement après discussion en conseil pédagogique, CA</a:t>
            </a:r>
            <a:endParaRPr sz="1600">
              <a:latin typeface="Calibri"/>
              <a:ea typeface="Calibri"/>
              <a:cs typeface="Calibri"/>
              <a:sym typeface="Calibri"/>
            </a:endParaRPr>
          </a:p>
          <a:p>
            <a:pPr marL="0" lvl="0" indent="0" algn="l" rtl="0">
              <a:lnSpc>
                <a:spcPct val="107000"/>
              </a:lnSpc>
              <a:spcBef>
                <a:spcPts val="0"/>
              </a:spcBef>
              <a:spcAft>
                <a:spcPts val="0"/>
              </a:spcAft>
              <a:buSzPts val="1050"/>
              <a:buNone/>
            </a:pPr>
            <a:endParaRPr sz="1600">
              <a:latin typeface="Calibri"/>
              <a:ea typeface="Calibri"/>
              <a:cs typeface="Calibri"/>
              <a:sym typeface="Calibri"/>
            </a:endParaRPr>
          </a:p>
          <a:p>
            <a:pPr marL="457200" lvl="0" indent="-330200" algn="l" rtl="0">
              <a:lnSpc>
                <a:spcPct val="107000"/>
              </a:lnSpc>
              <a:spcBef>
                <a:spcPts val="0"/>
              </a:spcBef>
              <a:spcAft>
                <a:spcPts val="0"/>
              </a:spcAft>
              <a:buSzPts val="1600"/>
              <a:buAutoNum type="arabicParenR"/>
            </a:pPr>
            <a:r>
              <a:rPr lang="fr-FR" sz="1600" u="sng"/>
              <a:t>ETLV</a:t>
            </a:r>
            <a:endParaRPr sz="1600" u="sng"/>
          </a:p>
          <a:p>
            <a:pPr marL="0" lvl="0" indent="0" algn="l" rtl="0">
              <a:lnSpc>
                <a:spcPct val="107000"/>
              </a:lnSpc>
              <a:spcBef>
                <a:spcPts val="0"/>
              </a:spcBef>
              <a:spcAft>
                <a:spcPts val="0"/>
              </a:spcAft>
              <a:buNone/>
            </a:pPr>
            <a:r>
              <a:rPr lang="fr-FR" sz="1600">
                <a:latin typeface="Calibri"/>
                <a:ea typeface="Calibri"/>
                <a:cs typeface="Calibri"/>
                <a:sym typeface="Calibri"/>
              </a:rPr>
              <a:t>Respect du texte - Pas de financement sur  les enseignements d’économie-gestion</a:t>
            </a:r>
            <a:endParaRPr sz="1600"/>
          </a:p>
          <a:p>
            <a:pPr marL="0" lvl="0" indent="0" algn="l" rtl="0">
              <a:lnSpc>
                <a:spcPct val="107000"/>
              </a:lnSpc>
              <a:spcBef>
                <a:spcPts val="0"/>
              </a:spcBef>
              <a:spcAft>
                <a:spcPts val="0"/>
              </a:spcAft>
              <a:buSzPts val="1050"/>
              <a:buNone/>
            </a:pPr>
            <a:endParaRPr sz="1600">
              <a:latin typeface="Calibri"/>
              <a:ea typeface="Calibri"/>
              <a:cs typeface="Calibri"/>
              <a:sym typeface="Calibri"/>
            </a:endParaRPr>
          </a:p>
          <a:p>
            <a:pPr marL="0" lvl="0" indent="0" algn="l" rtl="0">
              <a:lnSpc>
                <a:spcPct val="107000"/>
              </a:lnSpc>
              <a:spcBef>
                <a:spcPts val="0"/>
              </a:spcBef>
              <a:spcAft>
                <a:spcPts val="0"/>
              </a:spcAft>
              <a:buClr>
                <a:schemeClr val="dk1"/>
              </a:buClr>
              <a:buSzPts val="1100"/>
              <a:buFont typeface="Arial"/>
              <a:buNone/>
            </a:pPr>
            <a:endParaRPr sz="1100">
              <a:latin typeface="Calibri"/>
              <a:ea typeface="Calibri"/>
              <a:cs typeface="Calibri"/>
              <a:sym typeface="Calibri"/>
            </a:endParaRPr>
          </a:p>
          <a:p>
            <a:pPr marL="0" lvl="0" indent="0" algn="l" rtl="0">
              <a:lnSpc>
                <a:spcPct val="100000"/>
              </a:lnSpc>
              <a:spcBef>
                <a:spcPts val="0"/>
              </a:spcBef>
              <a:spcAft>
                <a:spcPts val="0"/>
              </a:spcAft>
              <a:buClr>
                <a:schemeClr val="dk1"/>
              </a:buClr>
              <a:buSzPts val="1050"/>
              <a:buNone/>
            </a:pPr>
            <a:endParaRPr sz="1850">
              <a:highlight>
                <a:srgbClr val="FFFF00"/>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5"/>
          <p:cNvSpPr txBox="1">
            <a:spLocks noGrp="1"/>
          </p:cNvSpPr>
          <p:nvPr>
            <p:ph type="title"/>
          </p:nvPr>
        </p:nvSpPr>
        <p:spPr>
          <a:xfrm>
            <a:off x="359999" y="900000"/>
            <a:ext cx="8424000" cy="72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500"/>
              <a:buFont typeface="Arial"/>
              <a:buNone/>
            </a:pPr>
            <a:r>
              <a:rPr lang="fr-FR"/>
              <a:t>Organisation pédagogique </a:t>
            </a:r>
            <a:endParaRPr/>
          </a:p>
        </p:txBody>
      </p:sp>
      <p:sp>
        <p:nvSpPr>
          <p:cNvPr id="238" name="Google Shape;238;p5"/>
          <p:cNvSpPr txBox="1">
            <a:spLocks noGrp="1"/>
          </p:cNvSpPr>
          <p:nvPr>
            <p:ph type="ftr" idx="11"/>
          </p:nvPr>
        </p:nvSpPr>
        <p:spPr>
          <a:xfrm>
            <a:off x="360000" y="4783500"/>
            <a:ext cx="5904000" cy="360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FR"/>
              <a:t>Réunion DDFPT – Coordonnateurs STMG – 5/04/22</a:t>
            </a:r>
            <a:endParaRPr/>
          </a:p>
        </p:txBody>
      </p:sp>
      <p:sp>
        <p:nvSpPr>
          <p:cNvPr id="239" name="Google Shape;239;p5"/>
          <p:cNvSpPr txBox="1">
            <a:spLocks noGrp="1"/>
          </p:cNvSpPr>
          <p:nvPr>
            <p:ph type="sldNum" idx="12"/>
          </p:nvPr>
        </p:nvSpPr>
        <p:spPr>
          <a:xfrm>
            <a:off x="6264000" y="4783500"/>
            <a:ext cx="135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fr-FR"/>
              <a:t>14</a:t>
            </a:fld>
            <a:endParaRPr/>
          </a:p>
        </p:txBody>
      </p:sp>
      <p:sp>
        <p:nvSpPr>
          <p:cNvPr id="240" name="Google Shape;240;p5"/>
          <p:cNvSpPr txBox="1">
            <a:spLocks noGrp="1"/>
          </p:cNvSpPr>
          <p:nvPr>
            <p:ph type="body" idx="2"/>
          </p:nvPr>
        </p:nvSpPr>
        <p:spPr>
          <a:xfrm>
            <a:off x="3312000" y="180000"/>
            <a:ext cx="5472000" cy="360000"/>
          </a:xfrm>
          <a:prstGeom prst="rect">
            <a:avLst/>
          </a:prstGeom>
          <a:noFill/>
          <a:ln>
            <a:noFill/>
          </a:ln>
        </p:spPr>
        <p:txBody>
          <a:bodyPr spcFirstLastPara="1" wrap="square" lIns="0" tIns="0" rIns="0" bIns="0" anchor="t" anchorCtr="0">
            <a:noAutofit/>
          </a:bodyPr>
          <a:lstStyle/>
          <a:p>
            <a:pPr marL="108000" lvl="0" indent="-108000" algn="r" rtl="0">
              <a:lnSpc>
                <a:spcPct val="100000"/>
              </a:lnSpc>
              <a:spcBef>
                <a:spcPts val="0"/>
              </a:spcBef>
              <a:spcAft>
                <a:spcPts val="0"/>
              </a:spcAft>
              <a:buClr>
                <a:schemeClr val="dk1"/>
              </a:buClr>
              <a:buSzPts val="700"/>
              <a:buFont typeface="Arial"/>
              <a:buAutoNum type="arabicPeriod"/>
            </a:pPr>
            <a:r>
              <a:rPr lang="fr-FR"/>
              <a:t>EXAMENS</a:t>
            </a:r>
            <a:endParaRPr/>
          </a:p>
          <a:p>
            <a:pPr marL="108000" lvl="0" indent="-60373" algn="r" rtl="0">
              <a:lnSpc>
                <a:spcPct val="100000"/>
              </a:lnSpc>
              <a:spcBef>
                <a:spcPts val="0"/>
              </a:spcBef>
              <a:spcAft>
                <a:spcPts val="0"/>
              </a:spcAft>
              <a:buClr>
                <a:schemeClr val="dk1"/>
              </a:buClr>
              <a:buSzPts val="750"/>
              <a:buFont typeface="Arial"/>
              <a:buNone/>
            </a:pPr>
            <a:endParaRPr/>
          </a:p>
        </p:txBody>
      </p:sp>
      <p:sp>
        <p:nvSpPr>
          <p:cNvPr id="241" name="Google Shape;241;p5"/>
          <p:cNvSpPr txBox="1">
            <a:spLocks noGrp="1"/>
          </p:cNvSpPr>
          <p:nvPr>
            <p:ph type="body" idx="1"/>
          </p:nvPr>
        </p:nvSpPr>
        <p:spPr>
          <a:xfrm>
            <a:off x="360000" y="1355725"/>
            <a:ext cx="8424000" cy="3427800"/>
          </a:xfrm>
          <a:prstGeom prst="rect">
            <a:avLst/>
          </a:prstGeom>
          <a:noFill/>
          <a:ln>
            <a:noFill/>
          </a:ln>
        </p:spPr>
        <p:txBody>
          <a:bodyPr spcFirstLastPara="1" wrap="square" lIns="0" tIns="0" rIns="0" bIns="0" anchor="t" anchorCtr="0">
            <a:noAutofit/>
          </a:bodyPr>
          <a:lstStyle/>
          <a:p>
            <a:pPr marL="0" lvl="0" indent="0" algn="l" rtl="0">
              <a:lnSpc>
                <a:spcPct val="107000"/>
              </a:lnSpc>
              <a:spcBef>
                <a:spcPts val="0"/>
              </a:spcBef>
              <a:spcAft>
                <a:spcPts val="0"/>
              </a:spcAft>
              <a:buClr>
                <a:schemeClr val="dk1"/>
              </a:buClr>
              <a:buSzPts val="1100"/>
              <a:buNone/>
            </a:pPr>
            <a:endParaRPr sz="1600">
              <a:latin typeface="Calibri"/>
              <a:ea typeface="Calibri"/>
              <a:cs typeface="Calibri"/>
              <a:sym typeface="Calibri"/>
            </a:endParaRPr>
          </a:p>
          <a:p>
            <a:pPr marL="457200" lvl="0" indent="0" algn="l" rtl="0">
              <a:lnSpc>
                <a:spcPct val="115000"/>
              </a:lnSpc>
              <a:spcBef>
                <a:spcPts val="1200"/>
              </a:spcBef>
              <a:spcAft>
                <a:spcPts val="0"/>
              </a:spcAft>
              <a:buSzPts val="1050"/>
              <a:buNone/>
            </a:pPr>
            <a:r>
              <a:rPr lang="fr-FR" sz="1600" u="sng"/>
              <a:t>Répartition des 10 heures de MSDGN en terminale</a:t>
            </a:r>
            <a:endParaRPr sz="1600" u="sng"/>
          </a:p>
          <a:p>
            <a:pPr marL="457200" lvl="0" indent="-330200" algn="l" rtl="0">
              <a:lnSpc>
                <a:spcPct val="115000"/>
              </a:lnSpc>
              <a:spcBef>
                <a:spcPts val="1200"/>
              </a:spcBef>
              <a:spcAft>
                <a:spcPts val="0"/>
              </a:spcAft>
              <a:buSzPts val="1600"/>
              <a:buChar char="-"/>
            </a:pPr>
            <a:r>
              <a:rPr lang="fr-FR" sz="1600">
                <a:latin typeface="Calibri"/>
                <a:ea typeface="Calibri"/>
                <a:cs typeface="Calibri"/>
                <a:sym typeface="Calibri"/>
              </a:rPr>
              <a:t>Recommandations : programme 60% Tronc commun / 40% enseignement spécifique</a:t>
            </a:r>
            <a:endParaRPr sz="1600">
              <a:latin typeface="Calibri"/>
              <a:ea typeface="Calibri"/>
              <a:cs typeface="Calibri"/>
              <a:sym typeface="Calibri"/>
            </a:endParaRPr>
          </a:p>
          <a:p>
            <a:pPr marL="457200" lvl="0" indent="-330200" algn="l" rtl="0">
              <a:lnSpc>
                <a:spcPct val="115000"/>
              </a:lnSpc>
              <a:spcBef>
                <a:spcPts val="0"/>
              </a:spcBef>
              <a:spcAft>
                <a:spcPts val="0"/>
              </a:spcAft>
              <a:buSzPts val="1600"/>
              <a:buFont typeface="Calibri"/>
              <a:buChar char="-"/>
            </a:pPr>
            <a:r>
              <a:rPr lang="fr-FR" sz="1600">
                <a:latin typeface="Calibri"/>
                <a:ea typeface="Calibri"/>
                <a:cs typeface="Calibri"/>
                <a:sym typeface="Calibri"/>
              </a:rPr>
              <a:t>Programme du tronc commun terminé mi-mars (épreuves)</a:t>
            </a:r>
            <a:endParaRPr sz="1600">
              <a:latin typeface="Calibri"/>
              <a:ea typeface="Calibri"/>
              <a:cs typeface="Calibri"/>
              <a:sym typeface="Calibri"/>
            </a:endParaRPr>
          </a:p>
          <a:p>
            <a:pPr marL="457200" lvl="0" indent="-330200" algn="l" rtl="0">
              <a:lnSpc>
                <a:spcPct val="115000"/>
              </a:lnSpc>
              <a:spcBef>
                <a:spcPts val="0"/>
              </a:spcBef>
              <a:spcAft>
                <a:spcPts val="0"/>
              </a:spcAft>
              <a:buSzPts val="1600"/>
              <a:buFont typeface="Calibri"/>
              <a:buChar char="-"/>
            </a:pPr>
            <a:r>
              <a:rPr lang="fr-FR" sz="1600">
                <a:latin typeface="Calibri"/>
                <a:ea typeface="Calibri"/>
                <a:cs typeface="Calibri"/>
                <a:sym typeface="Calibri"/>
              </a:rPr>
              <a:t>Organisation des enseignements spécifiques en barrette </a:t>
            </a:r>
            <a:endParaRPr sz="1600">
              <a:latin typeface="Calibri"/>
              <a:ea typeface="Calibri"/>
              <a:cs typeface="Calibri"/>
              <a:sym typeface="Calibri"/>
            </a:endParaRPr>
          </a:p>
          <a:p>
            <a:pPr marL="0" lvl="0" indent="0" algn="l" rtl="0">
              <a:lnSpc>
                <a:spcPct val="100000"/>
              </a:lnSpc>
              <a:spcBef>
                <a:spcPts val="1200"/>
              </a:spcBef>
              <a:spcAft>
                <a:spcPts val="0"/>
              </a:spcAft>
              <a:buClr>
                <a:schemeClr val="dk1"/>
              </a:buClr>
              <a:buSzPts val="1050"/>
              <a:buNone/>
            </a:pPr>
            <a:endParaRPr sz="1850">
              <a:highlight>
                <a:srgbClr val="FFFF00"/>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11abeeda0e2_4_1"/>
          <p:cNvSpPr txBox="1">
            <a:spLocks noGrp="1"/>
          </p:cNvSpPr>
          <p:nvPr>
            <p:ph type="title"/>
          </p:nvPr>
        </p:nvSpPr>
        <p:spPr>
          <a:xfrm>
            <a:off x="359999" y="900000"/>
            <a:ext cx="8424000" cy="72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500"/>
              <a:buFont typeface="Arial"/>
              <a:buNone/>
            </a:pPr>
            <a:r>
              <a:rPr lang="fr-FR"/>
              <a:t>Organisation pédagogique </a:t>
            </a:r>
            <a:endParaRPr/>
          </a:p>
        </p:txBody>
      </p:sp>
      <p:sp>
        <p:nvSpPr>
          <p:cNvPr id="248" name="Google Shape;248;g11abeeda0e2_4_1"/>
          <p:cNvSpPr txBox="1">
            <a:spLocks noGrp="1"/>
          </p:cNvSpPr>
          <p:nvPr>
            <p:ph type="ftr" idx="11"/>
          </p:nvPr>
        </p:nvSpPr>
        <p:spPr>
          <a:xfrm>
            <a:off x="360000" y="4783500"/>
            <a:ext cx="5904000" cy="360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FR"/>
              <a:t>Réunion DDFPT – Coordonnateurs STMG – 5/04/22</a:t>
            </a:r>
            <a:endParaRPr/>
          </a:p>
        </p:txBody>
      </p:sp>
      <p:sp>
        <p:nvSpPr>
          <p:cNvPr id="249" name="Google Shape;249;g11abeeda0e2_4_1"/>
          <p:cNvSpPr txBox="1">
            <a:spLocks noGrp="1"/>
          </p:cNvSpPr>
          <p:nvPr>
            <p:ph type="sldNum" idx="12"/>
          </p:nvPr>
        </p:nvSpPr>
        <p:spPr>
          <a:xfrm>
            <a:off x="6264000" y="4783500"/>
            <a:ext cx="135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fr-FR"/>
              <a:t>15</a:t>
            </a:fld>
            <a:endParaRPr/>
          </a:p>
        </p:txBody>
      </p:sp>
      <p:sp>
        <p:nvSpPr>
          <p:cNvPr id="250" name="Google Shape;250;g11abeeda0e2_4_1"/>
          <p:cNvSpPr txBox="1">
            <a:spLocks noGrp="1"/>
          </p:cNvSpPr>
          <p:nvPr>
            <p:ph type="body" idx="2"/>
          </p:nvPr>
        </p:nvSpPr>
        <p:spPr>
          <a:xfrm>
            <a:off x="3312000" y="180000"/>
            <a:ext cx="5472000" cy="360000"/>
          </a:xfrm>
          <a:prstGeom prst="rect">
            <a:avLst/>
          </a:prstGeom>
          <a:noFill/>
          <a:ln>
            <a:noFill/>
          </a:ln>
        </p:spPr>
        <p:txBody>
          <a:bodyPr spcFirstLastPara="1" wrap="square" lIns="0" tIns="0" rIns="0" bIns="0" anchor="t" anchorCtr="0">
            <a:noAutofit/>
          </a:bodyPr>
          <a:lstStyle/>
          <a:p>
            <a:pPr marL="107999" lvl="0" indent="-107999" algn="r" rtl="0">
              <a:lnSpc>
                <a:spcPct val="100000"/>
              </a:lnSpc>
              <a:spcBef>
                <a:spcPts val="0"/>
              </a:spcBef>
              <a:spcAft>
                <a:spcPts val="0"/>
              </a:spcAft>
              <a:buClr>
                <a:schemeClr val="dk1"/>
              </a:buClr>
              <a:buSzPts val="700"/>
              <a:buFont typeface="Arial"/>
              <a:buAutoNum type="arabicPeriod"/>
            </a:pPr>
            <a:r>
              <a:rPr lang="fr-FR"/>
              <a:t>EXAMENS</a:t>
            </a:r>
            <a:endParaRPr/>
          </a:p>
          <a:p>
            <a:pPr marL="107999" lvl="0" indent="-60373" algn="r" rtl="0">
              <a:lnSpc>
                <a:spcPct val="100000"/>
              </a:lnSpc>
              <a:spcBef>
                <a:spcPts val="0"/>
              </a:spcBef>
              <a:spcAft>
                <a:spcPts val="0"/>
              </a:spcAft>
              <a:buClr>
                <a:schemeClr val="dk1"/>
              </a:buClr>
              <a:buSzPts val="750"/>
              <a:buFont typeface="Arial"/>
              <a:buNone/>
            </a:pPr>
            <a:endParaRPr/>
          </a:p>
        </p:txBody>
      </p:sp>
      <p:sp>
        <p:nvSpPr>
          <p:cNvPr id="251" name="Google Shape;251;g11abeeda0e2_4_1"/>
          <p:cNvSpPr txBox="1">
            <a:spLocks noGrp="1"/>
          </p:cNvSpPr>
          <p:nvPr>
            <p:ph type="body" idx="1"/>
          </p:nvPr>
        </p:nvSpPr>
        <p:spPr>
          <a:xfrm>
            <a:off x="360000" y="1355725"/>
            <a:ext cx="8424000" cy="3427800"/>
          </a:xfrm>
          <a:prstGeom prst="rect">
            <a:avLst/>
          </a:prstGeom>
          <a:noFill/>
          <a:ln>
            <a:noFill/>
          </a:ln>
        </p:spPr>
        <p:txBody>
          <a:bodyPr spcFirstLastPara="1" wrap="square" lIns="0" tIns="0" rIns="0" bIns="0" anchor="t" anchorCtr="0">
            <a:noAutofit/>
          </a:bodyPr>
          <a:lstStyle/>
          <a:p>
            <a:pPr marL="0" lvl="0" indent="0" algn="l" rtl="0">
              <a:lnSpc>
                <a:spcPct val="107000"/>
              </a:lnSpc>
              <a:spcBef>
                <a:spcPts val="0"/>
              </a:spcBef>
              <a:spcAft>
                <a:spcPts val="0"/>
              </a:spcAft>
              <a:buClr>
                <a:schemeClr val="dk1"/>
              </a:buClr>
              <a:buSzPts val="1100"/>
              <a:buNone/>
            </a:pPr>
            <a:endParaRPr sz="1600">
              <a:latin typeface="Calibri"/>
              <a:ea typeface="Calibri"/>
              <a:cs typeface="Calibri"/>
              <a:sym typeface="Calibri"/>
            </a:endParaRPr>
          </a:p>
          <a:p>
            <a:pPr marL="457200" lvl="0" indent="-330200" algn="l" rtl="0">
              <a:lnSpc>
                <a:spcPct val="115000"/>
              </a:lnSpc>
              <a:spcBef>
                <a:spcPts val="1200"/>
              </a:spcBef>
              <a:spcAft>
                <a:spcPts val="0"/>
              </a:spcAft>
              <a:buSzPts val="1600"/>
              <a:buFont typeface="Calibri"/>
              <a:buChar char="-"/>
            </a:pPr>
            <a:r>
              <a:rPr lang="fr-FR" sz="1600" u="sng">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Mise en place de stages </a:t>
            </a:r>
            <a:endParaRPr sz="1600" u="sng"/>
          </a:p>
          <a:p>
            <a:pPr marL="0" lvl="0" indent="0" algn="just" rtl="0">
              <a:lnSpc>
                <a:spcPct val="100000"/>
              </a:lnSpc>
              <a:spcBef>
                <a:spcPts val="1400"/>
              </a:spcBef>
              <a:spcAft>
                <a:spcPts val="0"/>
              </a:spcAft>
              <a:buSzPts val="1050"/>
              <a:buNone/>
            </a:pPr>
            <a:r>
              <a:rPr lang="fr-FR" sz="1500">
                <a:latin typeface="Times New Roman"/>
                <a:ea typeface="Times New Roman"/>
                <a:cs typeface="Times New Roman"/>
                <a:sym typeface="Times New Roman"/>
              </a:rPr>
              <a:t>Le cadre réglementaire actuel n’autorise </a:t>
            </a:r>
            <a:r>
              <a:rPr lang="fr-FR" sz="1500" b="1">
                <a:latin typeface="Times New Roman"/>
                <a:ea typeface="Times New Roman"/>
                <a:cs typeface="Times New Roman"/>
                <a:sym typeface="Times New Roman"/>
              </a:rPr>
              <a:t>pas</a:t>
            </a:r>
            <a:r>
              <a:rPr lang="fr-FR" sz="1500">
                <a:latin typeface="Times New Roman"/>
                <a:ea typeface="Times New Roman"/>
                <a:cs typeface="Times New Roman"/>
                <a:sym typeface="Times New Roman"/>
              </a:rPr>
              <a:t> les stages de formation en STMG. Il prévoit la possibilité de stages d’observation dans les conditions prévues ci-dessous :</a:t>
            </a:r>
            <a:endParaRPr sz="1500">
              <a:latin typeface="Times New Roman"/>
              <a:ea typeface="Times New Roman"/>
              <a:cs typeface="Times New Roman"/>
              <a:sym typeface="Times New Roman"/>
            </a:endParaRPr>
          </a:p>
          <a:p>
            <a:pPr marL="457200" lvl="0" indent="-323850" algn="just" rtl="0">
              <a:lnSpc>
                <a:spcPct val="100000"/>
              </a:lnSpc>
              <a:spcBef>
                <a:spcPts val="1400"/>
              </a:spcBef>
              <a:spcAft>
                <a:spcPts val="0"/>
              </a:spcAft>
              <a:buSzPts val="1500"/>
              <a:buFont typeface="Times New Roman"/>
              <a:buChar char="●"/>
            </a:pPr>
            <a:r>
              <a:rPr lang="fr-FR" sz="1500">
                <a:latin typeface="Times New Roman"/>
                <a:ea typeface="Times New Roman"/>
                <a:cs typeface="Times New Roman"/>
                <a:sym typeface="Times New Roman"/>
              </a:rPr>
              <a:t>Stage de formation : </a:t>
            </a:r>
            <a:r>
              <a:rPr lang="fr-FR" sz="1500" i="1">
                <a:solidFill>
                  <a:schemeClr val="hlink"/>
                </a:solidFill>
                <a:uFill>
                  <a:noFill/>
                </a:uFill>
                <a:latin typeface="Times New Roman"/>
                <a:ea typeface="Times New Roman"/>
                <a:cs typeface="Times New Roman"/>
                <a:sym typeface="Times New Roman"/>
                <a:hlinkClick r:id="rId3"/>
              </a:rPr>
              <a:t>Article L124-3</a:t>
            </a:r>
            <a:r>
              <a:rPr lang="fr-FR" sz="1500" i="1">
                <a:latin typeface="Times New Roman"/>
                <a:ea typeface="Times New Roman"/>
                <a:cs typeface="Times New Roman"/>
                <a:sym typeface="Times New Roman"/>
              </a:rPr>
              <a:t> (code de l’éducation)</a:t>
            </a:r>
            <a:endParaRPr sz="1500" i="1">
              <a:latin typeface="Times New Roman"/>
              <a:ea typeface="Times New Roman"/>
              <a:cs typeface="Times New Roman"/>
              <a:sym typeface="Times New Roman"/>
            </a:endParaRPr>
          </a:p>
          <a:p>
            <a:pPr marL="457200" lvl="0" indent="-323850" algn="just" rtl="0">
              <a:lnSpc>
                <a:spcPct val="100000"/>
              </a:lnSpc>
              <a:spcBef>
                <a:spcPts val="0"/>
              </a:spcBef>
              <a:spcAft>
                <a:spcPts val="0"/>
              </a:spcAft>
              <a:buSzPts val="1500"/>
              <a:buFont typeface="Times New Roman"/>
              <a:buChar char="●"/>
            </a:pPr>
            <a:r>
              <a:rPr lang="fr-FR" sz="1500">
                <a:latin typeface="Times New Roman"/>
                <a:ea typeface="Times New Roman"/>
                <a:cs typeface="Times New Roman"/>
                <a:sym typeface="Times New Roman"/>
              </a:rPr>
              <a:t>Orientation et stage d’observation : </a:t>
            </a:r>
            <a:r>
              <a:rPr lang="fr-FR" sz="1500" i="1">
                <a:latin typeface="Times New Roman"/>
                <a:ea typeface="Times New Roman"/>
                <a:cs typeface="Times New Roman"/>
                <a:sym typeface="Times New Roman"/>
              </a:rPr>
              <a:t>Article L332-3-1(code de l’éducation)</a:t>
            </a:r>
            <a:endParaRPr sz="1500" i="1">
              <a:latin typeface="Times New Roman"/>
              <a:ea typeface="Times New Roman"/>
              <a:cs typeface="Times New Roman"/>
              <a:sym typeface="Times New Roman"/>
            </a:endParaRPr>
          </a:p>
          <a:p>
            <a:pPr marL="0" lvl="0" indent="0" algn="just" rtl="0">
              <a:lnSpc>
                <a:spcPct val="100000"/>
              </a:lnSpc>
              <a:spcBef>
                <a:spcPts val="1200"/>
              </a:spcBef>
              <a:spcAft>
                <a:spcPts val="0"/>
              </a:spcAft>
              <a:buSzPts val="1050"/>
              <a:buNone/>
            </a:pPr>
            <a:endParaRPr sz="1500" i="1">
              <a:latin typeface="Times New Roman"/>
              <a:ea typeface="Times New Roman"/>
              <a:cs typeface="Times New Roman"/>
              <a:sym typeface="Times New Roman"/>
            </a:endParaRPr>
          </a:p>
          <a:p>
            <a:pPr marL="0" lvl="0" indent="0" algn="just" rtl="0">
              <a:lnSpc>
                <a:spcPct val="100000"/>
              </a:lnSpc>
              <a:spcBef>
                <a:spcPts val="1200"/>
              </a:spcBef>
              <a:spcAft>
                <a:spcPts val="0"/>
              </a:spcAft>
              <a:buSzPts val="1050"/>
              <a:buNone/>
            </a:pPr>
            <a:r>
              <a:rPr lang="fr-FR" sz="1500">
                <a:latin typeface="Times New Roman"/>
                <a:ea typeface="Times New Roman"/>
                <a:cs typeface="Times New Roman"/>
                <a:sym typeface="Times New Roman"/>
              </a:rPr>
              <a:t>Recommandation : 1 semaine </a:t>
            </a:r>
            <a:r>
              <a:rPr lang="fr-FR" sz="1500" u="sng">
                <a:latin typeface="Times New Roman"/>
                <a:ea typeface="Times New Roman"/>
                <a:cs typeface="Times New Roman"/>
                <a:sym typeface="Times New Roman"/>
              </a:rPr>
              <a:t>maximum</a:t>
            </a:r>
            <a:r>
              <a:rPr lang="fr-FR" sz="1500">
                <a:latin typeface="Times New Roman"/>
                <a:ea typeface="Times New Roman"/>
                <a:cs typeface="Times New Roman"/>
                <a:sym typeface="Times New Roman"/>
              </a:rPr>
              <a:t> en première (pendant les vacances scolaires)</a:t>
            </a:r>
            <a:endParaRPr sz="1500">
              <a:solidFill>
                <a:schemeClr val="hlink"/>
              </a:solidFill>
              <a:uFill>
                <a:noFill/>
              </a:uFill>
              <a:latin typeface="Times New Roman"/>
              <a:ea typeface="Times New Roman"/>
              <a:cs typeface="Times New Roman"/>
              <a:sym typeface="Times New Roman"/>
              <a:hlinkClick r:id="rId4"/>
            </a:endParaRPr>
          </a:p>
          <a:p>
            <a:pPr marL="0" lvl="0" indent="0" algn="l" rtl="0">
              <a:lnSpc>
                <a:spcPct val="115000"/>
              </a:lnSpc>
              <a:spcBef>
                <a:spcPts val="1200"/>
              </a:spcBef>
              <a:spcAft>
                <a:spcPts val="0"/>
              </a:spcAft>
              <a:buSzPts val="1050"/>
              <a:buNone/>
            </a:pPr>
            <a:endParaRPr sz="1600"/>
          </a:p>
          <a:p>
            <a:pPr marL="0" lvl="0" indent="0" algn="l" rtl="0">
              <a:lnSpc>
                <a:spcPct val="100000"/>
              </a:lnSpc>
              <a:spcBef>
                <a:spcPts val="1200"/>
              </a:spcBef>
              <a:spcAft>
                <a:spcPts val="0"/>
              </a:spcAft>
              <a:buClr>
                <a:schemeClr val="dk1"/>
              </a:buClr>
              <a:buSzPts val="1050"/>
              <a:buNone/>
            </a:pPr>
            <a:endParaRPr sz="1850">
              <a:highlight>
                <a:srgbClr val="FFFF00"/>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11abeeda0e2_1_9"/>
          <p:cNvSpPr txBox="1">
            <a:spLocks noGrp="1"/>
          </p:cNvSpPr>
          <p:nvPr>
            <p:ph type="title"/>
          </p:nvPr>
        </p:nvSpPr>
        <p:spPr>
          <a:xfrm>
            <a:off x="0" y="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t" anchorCtr="0">
            <a:noAutofit/>
          </a:bodyPr>
          <a:lstStyle/>
          <a:p>
            <a:pPr marL="0" lvl="0" indent="0" algn="l" rtl="0">
              <a:lnSpc>
                <a:spcPct val="90000"/>
              </a:lnSpc>
              <a:spcBef>
                <a:spcPts val="0"/>
              </a:spcBef>
              <a:spcAft>
                <a:spcPts val="0"/>
              </a:spcAft>
              <a:buSzPts val="100"/>
              <a:buNone/>
            </a:pPr>
            <a:endParaRPr/>
          </a:p>
        </p:txBody>
      </p:sp>
      <p:sp>
        <p:nvSpPr>
          <p:cNvPr id="258" name="Google Shape;258;g11abeeda0e2_1_9"/>
          <p:cNvSpPr txBox="1">
            <a:spLocks noGrp="1"/>
          </p:cNvSpPr>
          <p:nvPr>
            <p:ph type="sldNum" idx="12"/>
          </p:nvPr>
        </p:nvSpPr>
        <p:spPr>
          <a:xfrm>
            <a:off x="6264000" y="4783500"/>
            <a:ext cx="135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750"/>
              <a:buFont typeface="Arial"/>
              <a:buNone/>
            </a:pPr>
            <a:fld id="{00000000-1234-1234-1234-123412341234}" type="slidenum">
              <a:rPr lang="fr-FR"/>
              <a:t>16</a:t>
            </a:fld>
            <a:endParaRPr/>
          </a:p>
        </p:txBody>
      </p:sp>
      <p:sp>
        <p:nvSpPr>
          <p:cNvPr id="259" name="Google Shape;259;g11abeeda0e2_1_9"/>
          <p:cNvSpPr txBox="1">
            <a:spLocks noGrp="1"/>
          </p:cNvSpPr>
          <p:nvPr>
            <p:ph type="body" idx="1"/>
          </p:nvPr>
        </p:nvSpPr>
        <p:spPr>
          <a:xfrm>
            <a:off x="360000" y="2346046"/>
            <a:ext cx="8424000" cy="207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250"/>
              <a:buNone/>
            </a:pPr>
            <a:r>
              <a:rPr lang="fr-FR"/>
              <a:t>Etude en première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22cb46795d_0_3"/>
          <p:cNvSpPr txBox="1">
            <a:spLocks noGrp="1"/>
          </p:cNvSpPr>
          <p:nvPr>
            <p:ph type="title"/>
          </p:nvPr>
        </p:nvSpPr>
        <p:spPr>
          <a:xfrm>
            <a:off x="359999" y="900000"/>
            <a:ext cx="8424000" cy="72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500"/>
              <a:buFont typeface="Arial"/>
              <a:buNone/>
            </a:pPr>
            <a:r>
              <a:rPr lang="fr-FR"/>
              <a:t>ETUDE en Première  </a:t>
            </a:r>
            <a:endParaRPr/>
          </a:p>
        </p:txBody>
      </p:sp>
      <p:sp>
        <p:nvSpPr>
          <p:cNvPr id="265" name="Google Shape;265;g122cb46795d_0_3"/>
          <p:cNvSpPr txBox="1">
            <a:spLocks noGrp="1"/>
          </p:cNvSpPr>
          <p:nvPr>
            <p:ph type="ftr" idx="11"/>
          </p:nvPr>
        </p:nvSpPr>
        <p:spPr>
          <a:xfrm>
            <a:off x="360000" y="4783500"/>
            <a:ext cx="5904000" cy="360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FR"/>
              <a:t>Réunion DDFPT – Coordonnateurs STMG – 5/04/22</a:t>
            </a:r>
            <a:endParaRPr/>
          </a:p>
        </p:txBody>
      </p:sp>
      <p:sp>
        <p:nvSpPr>
          <p:cNvPr id="266" name="Google Shape;266;g122cb46795d_0_3"/>
          <p:cNvSpPr txBox="1">
            <a:spLocks noGrp="1"/>
          </p:cNvSpPr>
          <p:nvPr>
            <p:ph type="sldNum" idx="12"/>
          </p:nvPr>
        </p:nvSpPr>
        <p:spPr>
          <a:xfrm>
            <a:off x="6264000" y="4783500"/>
            <a:ext cx="135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fr-FR"/>
              <a:t>17</a:t>
            </a:fld>
            <a:endParaRPr/>
          </a:p>
        </p:txBody>
      </p:sp>
      <p:sp>
        <p:nvSpPr>
          <p:cNvPr id="267" name="Google Shape;267;g122cb46795d_0_3"/>
          <p:cNvSpPr txBox="1">
            <a:spLocks noGrp="1"/>
          </p:cNvSpPr>
          <p:nvPr>
            <p:ph type="body" idx="1"/>
          </p:nvPr>
        </p:nvSpPr>
        <p:spPr>
          <a:xfrm>
            <a:off x="360000" y="1355725"/>
            <a:ext cx="8424000" cy="333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200"/>
              </a:spcBef>
              <a:spcAft>
                <a:spcPts val="0"/>
              </a:spcAft>
              <a:buSzPts val="1100"/>
              <a:buNone/>
            </a:pPr>
            <a:r>
              <a:rPr lang="fr-FR" sz="1300">
                <a:solidFill>
                  <a:srgbClr val="1F497D"/>
                </a:solidFill>
                <a:latin typeface="Calibri"/>
                <a:ea typeface="Calibri"/>
                <a:cs typeface="Calibri"/>
                <a:sym typeface="Calibri"/>
              </a:rPr>
              <a:t>L</a:t>
            </a:r>
            <a:r>
              <a:rPr lang="fr-FR" sz="1500">
                <a:solidFill>
                  <a:srgbClr val="1F497D"/>
                </a:solidFill>
                <a:latin typeface="Calibri"/>
                <a:ea typeface="Calibri"/>
                <a:cs typeface="Calibri"/>
                <a:sym typeface="Calibri"/>
              </a:rPr>
              <a:t>’épreuve de sciences de gestion et numérique en fin de première (basée sur une étude de gestion) est remplacée par une note de contrôle continu (moyenne des moyennes semestrielles ou trimestrielles) affectée d’un coefficient 8 pour le baccalauréat. </a:t>
            </a:r>
            <a:endParaRPr sz="1500">
              <a:solidFill>
                <a:srgbClr val="1F497D"/>
              </a:solidFill>
              <a:latin typeface="Calibri"/>
              <a:ea typeface="Calibri"/>
              <a:cs typeface="Calibri"/>
              <a:sym typeface="Calibri"/>
            </a:endParaRPr>
          </a:p>
          <a:p>
            <a:pPr marL="0" lvl="0" indent="0" algn="l" rtl="0">
              <a:lnSpc>
                <a:spcPct val="115000"/>
              </a:lnSpc>
              <a:spcBef>
                <a:spcPts val="1200"/>
              </a:spcBef>
              <a:spcAft>
                <a:spcPts val="0"/>
              </a:spcAft>
              <a:buSzPts val="1100"/>
              <a:buNone/>
            </a:pPr>
            <a:r>
              <a:rPr lang="fr-FR" sz="1500">
                <a:solidFill>
                  <a:srgbClr val="1F497D"/>
                </a:solidFill>
                <a:latin typeface="Calibri"/>
                <a:ea typeface="Calibri"/>
                <a:cs typeface="Calibri"/>
                <a:sym typeface="Calibri"/>
              </a:rPr>
              <a:t>Une épreuve ponctuelle est maintenue pour les candidats individuels et les élèves n’ayant pas obtenu assez de notes durant l’année scolaire. </a:t>
            </a:r>
            <a:endParaRPr sz="1500">
              <a:solidFill>
                <a:srgbClr val="1F497D"/>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fr-FR" sz="1500">
                <a:solidFill>
                  <a:srgbClr val="1F497D"/>
                </a:solidFill>
                <a:latin typeface="Calibri"/>
                <a:ea typeface="Calibri"/>
                <a:cs typeface="Calibri"/>
                <a:sym typeface="Calibri"/>
              </a:rPr>
              <a:t>Ces mesures sont détaillées dans le texte</a:t>
            </a:r>
            <a:r>
              <a:rPr lang="fr-FR" sz="1500">
                <a:solidFill>
                  <a:srgbClr val="1F497D"/>
                </a:solidFill>
                <a:uFill>
                  <a:noFill/>
                </a:u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fr-FR" sz="1500" u="sng">
                <a:solidFill>
                  <a:schemeClr val="hlink"/>
                </a:solidFill>
                <a:latin typeface="Calibri"/>
                <a:ea typeface="Calibri"/>
                <a:cs typeface="Calibri"/>
                <a:sym typeface="Calibri"/>
                <a:hlinkClick r:id="rId3"/>
              </a:rPr>
              <a:t>https://www.education.gouv.fr/bo/21/Hebdo30/MENE2121270N.htm</a:t>
            </a:r>
            <a:r>
              <a:rPr lang="fr-FR" sz="1500">
                <a:solidFill>
                  <a:srgbClr val="1F497D"/>
                </a:solidFill>
                <a:latin typeface="Calibri"/>
                <a:ea typeface="Calibri"/>
                <a:cs typeface="Calibri"/>
                <a:sym typeface="Calibri"/>
              </a:rPr>
              <a:t>.</a:t>
            </a:r>
            <a:endParaRPr sz="1500">
              <a:solidFill>
                <a:srgbClr val="1F497D"/>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fr-FR" sz="1500">
                <a:solidFill>
                  <a:srgbClr val="1F497D"/>
                </a:solidFill>
                <a:latin typeface="Calibri"/>
                <a:ea typeface="Calibri"/>
                <a:cs typeface="Calibri"/>
                <a:sym typeface="Calibri"/>
              </a:rPr>
              <a:t> </a:t>
            </a:r>
            <a:endParaRPr sz="1500">
              <a:solidFill>
                <a:srgbClr val="1F497D"/>
              </a:solidFill>
              <a:latin typeface="Calibri"/>
              <a:ea typeface="Calibri"/>
              <a:cs typeface="Calibri"/>
              <a:sym typeface="Calibri"/>
            </a:endParaRPr>
          </a:p>
          <a:p>
            <a:pPr marL="0" lvl="0" indent="0" algn="l" rtl="0">
              <a:lnSpc>
                <a:spcPct val="115000"/>
              </a:lnSpc>
              <a:spcBef>
                <a:spcPts val="1200"/>
              </a:spcBef>
              <a:spcAft>
                <a:spcPts val="1200"/>
              </a:spcAft>
              <a:buClr>
                <a:schemeClr val="dk1"/>
              </a:buClr>
              <a:buSzPts val="1100"/>
              <a:buFont typeface="Arial"/>
              <a:buNone/>
            </a:pPr>
            <a:r>
              <a:rPr lang="fr-FR" sz="1500">
                <a:solidFill>
                  <a:srgbClr val="1F497D"/>
                </a:solidFill>
                <a:latin typeface="Calibri"/>
                <a:ea typeface="Calibri"/>
                <a:cs typeface="Calibri"/>
                <a:sym typeface="Calibri"/>
              </a:rPr>
              <a:t>Nous vous recommandons une étude de gestion en classe de première avec une soutenance orale : c’est un exercice précieux pour préparer l’élève à l’enseignement supérieur et au grand oral.</a:t>
            </a:r>
            <a:endParaRPr sz="1950"/>
          </a:p>
        </p:txBody>
      </p:sp>
      <p:sp>
        <p:nvSpPr>
          <p:cNvPr id="268" name="Google Shape;268;g122cb46795d_0_3"/>
          <p:cNvSpPr txBox="1">
            <a:spLocks noGrp="1"/>
          </p:cNvSpPr>
          <p:nvPr>
            <p:ph type="body" idx="2"/>
          </p:nvPr>
        </p:nvSpPr>
        <p:spPr>
          <a:xfrm>
            <a:off x="3312000" y="180000"/>
            <a:ext cx="5472000" cy="360000"/>
          </a:xfrm>
          <a:prstGeom prst="rect">
            <a:avLst/>
          </a:prstGeom>
          <a:noFill/>
          <a:ln>
            <a:noFill/>
          </a:ln>
        </p:spPr>
        <p:txBody>
          <a:bodyPr spcFirstLastPara="1" wrap="square" lIns="0" tIns="0" rIns="0" bIns="0" anchor="t" anchorCtr="0">
            <a:noAutofit/>
          </a:bodyPr>
          <a:lstStyle/>
          <a:p>
            <a:pPr marL="107999" lvl="0" indent="-107999" algn="r" rtl="0">
              <a:lnSpc>
                <a:spcPct val="100000"/>
              </a:lnSpc>
              <a:spcBef>
                <a:spcPts val="0"/>
              </a:spcBef>
              <a:spcAft>
                <a:spcPts val="0"/>
              </a:spcAft>
              <a:buClr>
                <a:schemeClr val="dk1"/>
              </a:buClr>
              <a:buSzPts val="700"/>
              <a:buFont typeface="Arial"/>
              <a:buAutoNum type="arabicPeriod"/>
            </a:pPr>
            <a:r>
              <a:rPr lang="fr-FR"/>
              <a:t>EXAMENS</a:t>
            </a:r>
            <a:endParaRPr/>
          </a:p>
          <a:p>
            <a:pPr marL="107999" lvl="0" indent="-60374" algn="r" rtl="0">
              <a:lnSpc>
                <a:spcPct val="100000"/>
              </a:lnSpc>
              <a:spcBef>
                <a:spcPts val="0"/>
              </a:spcBef>
              <a:spcAft>
                <a:spcPts val="0"/>
              </a:spcAft>
              <a:buClr>
                <a:schemeClr val="dk1"/>
              </a:buClr>
              <a:buSzPts val="750"/>
              <a:buFont typeface="Arial"/>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11abeeda0e2_1_40"/>
          <p:cNvSpPr txBox="1">
            <a:spLocks noGrp="1"/>
          </p:cNvSpPr>
          <p:nvPr>
            <p:ph type="title"/>
          </p:nvPr>
        </p:nvSpPr>
        <p:spPr>
          <a:xfrm>
            <a:off x="0" y="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t" anchorCtr="0">
            <a:noAutofit/>
          </a:bodyPr>
          <a:lstStyle/>
          <a:p>
            <a:pPr marL="0" lvl="0" indent="0" algn="l" rtl="0">
              <a:lnSpc>
                <a:spcPct val="90000"/>
              </a:lnSpc>
              <a:spcBef>
                <a:spcPts val="0"/>
              </a:spcBef>
              <a:spcAft>
                <a:spcPts val="0"/>
              </a:spcAft>
              <a:buSzPts val="100"/>
              <a:buNone/>
            </a:pPr>
            <a:endParaRPr/>
          </a:p>
        </p:txBody>
      </p:sp>
      <p:sp>
        <p:nvSpPr>
          <p:cNvPr id="275" name="Google Shape;275;g11abeeda0e2_1_40"/>
          <p:cNvSpPr txBox="1">
            <a:spLocks noGrp="1"/>
          </p:cNvSpPr>
          <p:nvPr>
            <p:ph type="sldNum" idx="12"/>
          </p:nvPr>
        </p:nvSpPr>
        <p:spPr>
          <a:xfrm>
            <a:off x="6264000" y="4783500"/>
            <a:ext cx="135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50"/>
              <a:buNone/>
            </a:pPr>
            <a:fld id="{00000000-1234-1234-1234-123412341234}" type="slidenum">
              <a:rPr lang="fr-FR"/>
              <a:t>18</a:t>
            </a:fld>
            <a:endParaRPr/>
          </a:p>
        </p:txBody>
      </p:sp>
      <p:sp>
        <p:nvSpPr>
          <p:cNvPr id="276" name="Google Shape;276;g11abeeda0e2_1_40"/>
          <p:cNvSpPr txBox="1">
            <a:spLocks noGrp="1"/>
          </p:cNvSpPr>
          <p:nvPr>
            <p:ph type="body" idx="1"/>
          </p:nvPr>
        </p:nvSpPr>
        <p:spPr>
          <a:xfrm>
            <a:off x="360000" y="2346046"/>
            <a:ext cx="8424000" cy="207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250"/>
              <a:buNone/>
            </a:pPr>
            <a:r>
              <a:rPr lang="fr-FR"/>
              <a:t>Orientation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
          <p:cNvSpPr txBox="1">
            <a:spLocks noGrp="1"/>
          </p:cNvSpPr>
          <p:nvPr>
            <p:ph type="title"/>
          </p:nvPr>
        </p:nvSpPr>
        <p:spPr>
          <a:xfrm>
            <a:off x="359999" y="635725"/>
            <a:ext cx="8424000" cy="72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500"/>
              <a:buFont typeface="Arial"/>
              <a:buNone/>
            </a:pPr>
            <a:r>
              <a:rPr lang="fr-FR"/>
              <a:t>Continuum bac -3 / bac +3 </a:t>
            </a:r>
            <a:endParaRPr/>
          </a:p>
        </p:txBody>
      </p:sp>
      <p:sp>
        <p:nvSpPr>
          <p:cNvPr id="283" name="Google Shape;283;p2"/>
          <p:cNvSpPr txBox="1">
            <a:spLocks noGrp="1"/>
          </p:cNvSpPr>
          <p:nvPr>
            <p:ph type="ftr" idx="11"/>
          </p:nvPr>
        </p:nvSpPr>
        <p:spPr>
          <a:xfrm>
            <a:off x="360000" y="4783500"/>
            <a:ext cx="5904000" cy="360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FR"/>
              <a:t>Réunion DDFPT – Coordonnateurs STMG – 5/04/22</a:t>
            </a:r>
            <a:endParaRPr/>
          </a:p>
        </p:txBody>
      </p:sp>
      <p:sp>
        <p:nvSpPr>
          <p:cNvPr id="284" name="Google Shape;284;p2"/>
          <p:cNvSpPr txBox="1">
            <a:spLocks noGrp="1"/>
          </p:cNvSpPr>
          <p:nvPr>
            <p:ph type="sldNum" idx="12"/>
          </p:nvPr>
        </p:nvSpPr>
        <p:spPr>
          <a:xfrm>
            <a:off x="6264000" y="4783500"/>
            <a:ext cx="135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fr-FR"/>
              <a:t>19</a:t>
            </a:fld>
            <a:endParaRPr/>
          </a:p>
        </p:txBody>
      </p:sp>
      <p:sp>
        <p:nvSpPr>
          <p:cNvPr id="285" name="Google Shape;285;p2"/>
          <p:cNvSpPr txBox="1">
            <a:spLocks noGrp="1"/>
          </p:cNvSpPr>
          <p:nvPr>
            <p:ph type="body" idx="2"/>
          </p:nvPr>
        </p:nvSpPr>
        <p:spPr>
          <a:xfrm>
            <a:off x="3312000" y="180000"/>
            <a:ext cx="5472000" cy="360000"/>
          </a:xfrm>
          <a:prstGeom prst="rect">
            <a:avLst/>
          </a:prstGeom>
          <a:noFill/>
          <a:ln>
            <a:noFill/>
          </a:ln>
        </p:spPr>
        <p:txBody>
          <a:bodyPr spcFirstLastPara="1" wrap="square" lIns="0" tIns="0" rIns="0" bIns="0" anchor="t" anchorCtr="0">
            <a:noAutofit/>
          </a:bodyPr>
          <a:lstStyle/>
          <a:p>
            <a:pPr marL="107999" lvl="0" indent="-107999" algn="r" rtl="0">
              <a:lnSpc>
                <a:spcPct val="100000"/>
              </a:lnSpc>
              <a:spcBef>
                <a:spcPts val="0"/>
              </a:spcBef>
              <a:spcAft>
                <a:spcPts val="0"/>
              </a:spcAft>
              <a:buClr>
                <a:schemeClr val="dk1"/>
              </a:buClr>
              <a:buSzPts val="700"/>
              <a:buFont typeface="Arial"/>
              <a:buAutoNum type="arabicPeriod"/>
            </a:pPr>
            <a:r>
              <a:rPr lang="fr-FR"/>
              <a:t>EXAMENS</a:t>
            </a:r>
            <a:endParaRPr/>
          </a:p>
        </p:txBody>
      </p:sp>
      <p:sp>
        <p:nvSpPr>
          <p:cNvPr id="286" name="Google Shape;286;p2"/>
          <p:cNvSpPr txBox="1"/>
          <p:nvPr/>
        </p:nvSpPr>
        <p:spPr>
          <a:xfrm>
            <a:off x="360000" y="1489651"/>
            <a:ext cx="8532600" cy="216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fr-FR">
                <a:solidFill>
                  <a:schemeClr val="dk1"/>
                </a:solidFill>
              </a:rPr>
              <a:t>Cadre : valorisation de la voie technologique</a:t>
            </a:r>
            <a:endParaRPr>
              <a:solidFill>
                <a:schemeClr val="dk1"/>
              </a:solidFill>
            </a:endParaRPr>
          </a:p>
          <a:p>
            <a:pPr marL="914400" marR="0" lvl="1" indent="-342900" algn="l" rtl="0">
              <a:lnSpc>
                <a:spcPct val="100000"/>
              </a:lnSpc>
              <a:spcBef>
                <a:spcPts val="0"/>
              </a:spcBef>
              <a:spcAft>
                <a:spcPts val="0"/>
              </a:spcAft>
              <a:buClr>
                <a:schemeClr val="dk1"/>
              </a:buClr>
              <a:buSzPts val="1800"/>
              <a:buFont typeface="Arial"/>
              <a:buChar char="-"/>
            </a:pPr>
            <a:r>
              <a:rPr lang="fr-FR">
                <a:solidFill>
                  <a:schemeClr val="dk1"/>
                </a:solidFill>
              </a:rPr>
              <a:t>développer les compétences orales des élèves </a:t>
            </a:r>
            <a:endParaRPr>
              <a:solidFill>
                <a:schemeClr val="dk1"/>
              </a:solidFill>
            </a:endParaRPr>
          </a:p>
          <a:p>
            <a:pPr marL="914400" marR="0" lvl="1" indent="-342900" algn="l" rtl="0">
              <a:lnSpc>
                <a:spcPct val="100000"/>
              </a:lnSpc>
              <a:spcBef>
                <a:spcPts val="0"/>
              </a:spcBef>
              <a:spcAft>
                <a:spcPts val="0"/>
              </a:spcAft>
              <a:buClr>
                <a:schemeClr val="dk1"/>
              </a:buClr>
              <a:buSzPts val="1800"/>
              <a:buFont typeface="Arial"/>
              <a:buChar char="-"/>
            </a:pPr>
            <a:r>
              <a:rPr lang="fr-FR">
                <a:solidFill>
                  <a:schemeClr val="dk1"/>
                </a:solidFill>
              </a:rPr>
              <a:t>mieux les accompagner dans leur projet d'orientation </a:t>
            </a:r>
            <a:endParaRPr>
              <a:solidFill>
                <a:schemeClr val="dk1"/>
              </a:solidFill>
            </a:endParaRPr>
          </a:p>
          <a:p>
            <a:pPr marL="457200" marR="0" lvl="0" indent="0" algn="l" rtl="0">
              <a:lnSpc>
                <a:spcPct val="100000"/>
              </a:lnSpc>
              <a:spcBef>
                <a:spcPts val="0"/>
              </a:spcBef>
              <a:spcAft>
                <a:spcPts val="0"/>
              </a:spcAft>
              <a:buNone/>
            </a:pPr>
            <a:endParaRPr>
              <a:solidFill>
                <a:schemeClr val="dk1"/>
              </a:solidFill>
            </a:endParaRPr>
          </a:p>
          <a:p>
            <a:pPr marL="457200" lvl="0" indent="-342900" algn="l" rtl="0">
              <a:lnSpc>
                <a:spcPct val="90000"/>
              </a:lnSpc>
              <a:spcBef>
                <a:spcPts val="0"/>
              </a:spcBef>
              <a:spcAft>
                <a:spcPts val="0"/>
              </a:spcAft>
              <a:buClr>
                <a:schemeClr val="dk1"/>
              </a:buClr>
              <a:buSzPts val="1800"/>
              <a:buChar char="-"/>
            </a:pPr>
            <a:r>
              <a:rPr lang="fr-FR">
                <a:solidFill>
                  <a:schemeClr val="dk1"/>
                </a:solidFill>
              </a:rPr>
              <a:t>Formation  sécurisation des parcours et à l’amélioration des liaisons  :</a:t>
            </a:r>
            <a:endParaRPr>
              <a:solidFill>
                <a:schemeClr val="dk1"/>
              </a:solidFill>
            </a:endParaRPr>
          </a:p>
          <a:p>
            <a:pPr marL="914400" lvl="1" indent="-342900" algn="l" rtl="0">
              <a:lnSpc>
                <a:spcPct val="90000"/>
              </a:lnSpc>
              <a:spcBef>
                <a:spcPts val="0"/>
              </a:spcBef>
              <a:spcAft>
                <a:spcPts val="0"/>
              </a:spcAft>
              <a:buClr>
                <a:schemeClr val="dk1"/>
              </a:buClr>
              <a:buSzPts val="1800"/>
              <a:buChar char="-"/>
            </a:pPr>
            <a:r>
              <a:rPr lang="fr-FR">
                <a:solidFill>
                  <a:schemeClr val="dk1"/>
                </a:solidFill>
              </a:rPr>
              <a:t>bac pro/BTS </a:t>
            </a:r>
            <a:endParaRPr>
              <a:solidFill>
                <a:schemeClr val="dk1"/>
              </a:solidFill>
            </a:endParaRPr>
          </a:p>
          <a:p>
            <a:pPr marL="914400" lvl="1" indent="-342900" algn="l" rtl="0">
              <a:lnSpc>
                <a:spcPct val="90000"/>
              </a:lnSpc>
              <a:spcBef>
                <a:spcPts val="0"/>
              </a:spcBef>
              <a:spcAft>
                <a:spcPts val="0"/>
              </a:spcAft>
              <a:buClr>
                <a:schemeClr val="dk1"/>
              </a:buClr>
              <a:buSzPts val="1800"/>
              <a:buChar char="-"/>
            </a:pPr>
            <a:r>
              <a:rPr lang="fr-FR">
                <a:solidFill>
                  <a:schemeClr val="dk1"/>
                </a:solidFill>
              </a:rPr>
              <a:t>STMG/BUT.</a:t>
            </a:r>
            <a:endParaRPr sz="18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187aecf8ae5_0_0"/>
          <p:cNvSpPr txBox="1">
            <a:spLocks noGrp="1"/>
          </p:cNvSpPr>
          <p:nvPr>
            <p:ph type="title"/>
          </p:nvPr>
        </p:nvSpPr>
        <p:spPr>
          <a:xfrm>
            <a:off x="0" y="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t" anchorCtr="0">
            <a:noAutofit/>
          </a:bodyPr>
          <a:lstStyle/>
          <a:p>
            <a:pPr marL="0" lvl="0" indent="0" algn="l" rtl="0">
              <a:lnSpc>
                <a:spcPct val="90000"/>
              </a:lnSpc>
              <a:spcBef>
                <a:spcPts val="0"/>
              </a:spcBef>
              <a:spcAft>
                <a:spcPts val="0"/>
              </a:spcAft>
              <a:buSzPts val="100"/>
              <a:buNone/>
            </a:pPr>
            <a:endParaRPr/>
          </a:p>
        </p:txBody>
      </p:sp>
      <p:sp>
        <p:nvSpPr>
          <p:cNvPr id="92" name="Google Shape;92;g187aecf8ae5_0_0"/>
          <p:cNvSpPr txBox="1">
            <a:spLocks noGrp="1"/>
          </p:cNvSpPr>
          <p:nvPr>
            <p:ph type="sldNum" idx="12"/>
          </p:nvPr>
        </p:nvSpPr>
        <p:spPr>
          <a:xfrm>
            <a:off x="6264000" y="4710675"/>
            <a:ext cx="135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50"/>
              <a:buNone/>
            </a:pPr>
            <a:fld id="{00000000-1234-1234-1234-123412341234}" type="slidenum">
              <a:rPr lang="fr-FR"/>
              <a:t>2</a:t>
            </a:fld>
            <a:endParaRPr/>
          </a:p>
        </p:txBody>
      </p:sp>
      <p:sp>
        <p:nvSpPr>
          <p:cNvPr id="93" name="Google Shape;93;g187aecf8ae5_0_0"/>
          <p:cNvSpPr txBox="1"/>
          <p:nvPr/>
        </p:nvSpPr>
        <p:spPr>
          <a:xfrm>
            <a:off x="2360600" y="508925"/>
            <a:ext cx="4699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a:t>Présentation de la journée</a:t>
            </a:r>
            <a:endParaRPr/>
          </a:p>
          <a:p>
            <a:pPr marL="0" lvl="0" indent="0" algn="l" rtl="0">
              <a:spcBef>
                <a:spcPts val="0"/>
              </a:spcBef>
              <a:spcAft>
                <a:spcPts val="0"/>
              </a:spcAft>
              <a:buNone/>
            </a:pPr>
            <a:endParaRPr/>
          </a:p>
        </p:txBody>
      </p:sp>
      <p:grpSp>
        <p:nvGrpSpPr>
          <p:cNvPr id="94" name="Google Shape;94;g187aecf8ae5_0_0"/>
          <p:cNvGrpSpPr/>
          <p:nvPr/>
        </p:nvGrpSpPr>
        <p:grpSpPr>
          <a:xfrm>
            <a:off x="179999" y="1574025"/>
            <a:ext cx="2763826" cy="2306825"/>
            <a:chOff x="154099" y="1582400"/>
            <a:chExt cx="2763826" cy="2306825"/>
          </a:xfrm>
        </p:grpSpPr>
        <p:sp>
          <p:nvSpPr>
            <p:cNvPr id="95" name="Google Shape;95;g187aecf8ae5_0_0"/>
            <p:cNvSpPr txBox="1"/>
            <p:nvPr/>
          </p:nvSpPr>
          <p:spPr>
            <a:xfrm>
              <a:off x="154099" y="1582400"/>
              <a:ext cx="62430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fr-FR" sz="800">
                  <a:solidFill>
                    <a:srgbClr val="A72A1E"/>
                  </a:solidFill>
                  <a:latin typeface="Roboto"/>
                  <a:ea typeface="Roboto"/>
                  <a:cs typeface="Roboto"/>
                  <a:sym typeface="Roboto"/>
                </a:rPr>
                <a:t>9h15</a:t>
              </a:r>
              <a:endParaRPr sz="800">
                <a:solidFill>
                  <a:srgbClr val="A72A1E"/>
                </a:solidFill>
                <a:latin typeface="Roboto"/>
                <a:ea typeface="Roboto"/>
                <a:cs typeface="Roboto"/>
                <a:sym typeface="Roboto"/>
              </a:endParaRPr>
            </a:p>
          </p:txBody>
        </p:sp>
        <p:sp>
          <p:nvSpPr>
            <p:cNvPr id="96" name="Google Shape;96;g187aecf8ae5_0_0"/>
            <p:cNvSpPr txBox="1"/>
            <p:nvPr/>
          </p:nvSpPr>
          <p:spPr>
            <a:xfrm>
              <a:off x="1235825" y="2695025"/>
              <a:ext cx="1505100" cy="4464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fr-FR" sz="1000" b="1">
                  <a:solidFill>
                    <a:srgbClr val="A72A1E"/>
                  </a:solidFill>
                  <a:latin typeface="Roboto"/>
                  <a:ea typeface="Roboto"/>
                  <a:cs typeface="Roboto"/>
                  <a:sym typeface="Roboto"/>
                </a:rPr>
                <a:t>BILAN RS 2022 &amp; RH</a:t>
              </a:r>
              <a:endParaRPr sz="1000" b="1">
                <a:solidFill>
                  <a:srgbClr val="A72A1E"/>
                </a:solidFill>
                <a:latin typeface="Roboto"/>
                <a:ea typeface="Roboto"/>
                <a:cs typeface="Roboto"/>
                <a:sym typeface="Roboto"/>
              </a:endParaRPr>
            </a:p>
          </p:txBody>
        </p:sp>
        <p:sp>
          <p:nvSpPr>
            <p:cNvPr id="97" name="Google Shape;97;g187aecf8ae5_0_0"/>
            <p:cNvSpPr txBox="1"/>
            <p:nvPr/>
          </p:nvSpPr>
          <p:spPr>
            <a:xfrm>
              <a:off x="1215700" y="3151825"/>
              <a:ext cx="1545600" cy="737400"/>
            </a:xfrm>
            <a:prstGeom prst="rect">
              <a:avLst/>
            </a:prstGeom>
            <a:noFill/>
            <a:ln>
              <a:noFill/>
            </a:ln>
          </p:spPr>
          <p:txBody>
            <a:bodyPr spcFirstLastPara="1" wrap="square" lIns="91425" tIns="91425" rIns="91425" bIns="91425" anchor="t" anchorCtr="0">
              <a:noAutofit/>
            </a:bodyPr>
            <a:lstStyle/>
            <a:p>
              <a:pPr marL="0" lvl="0" indent="-228600" algn="l" rtl="0">
                <a:lnSpc>
                  <a:spcPct val="115000"/>
                </a:lnSpc>
                <a:spcBef>
                  <a:spcPts val="1200"/>
                </a:spcBef>
                <a:spcAft>
                  <a:spcPts val="0"/>
                </a:spcAft>
                <a:buClr>
                  <a:schemeClr val="dk1"/>
                </a:buClr>
                <a:buSzPts val="1100"/>
                <a:buFont typeface="Arial"/>
                <a:buNone/>
              </a:pPr>
              <a:r>
                <a:rPr lang="fr-FR" sz="950" b="1">
                  <a:solidFill>
                    <a:srgbClr val="A72A1E"/>
                  </a:solidFill>
                </a:rPr>
                <a:t>Laure SENTOU : accompagnement des  stagiaires  </a:t>
              </a:r>
              <a:endParaRPr sz="950" b="1">
                <a:solidFill>
                  <a:srgbClr val="A72A1E"/>
                </a:solidFill>
              </a:endParaRPr>
            </a:p>
            <a:p>
              <a:pPr marL="0" lvl="0" indent="-228600" algn="l" rtl="0">
                <a:lnSpc>
                  <a:spcPct val="115000"/>
                </a:lnSpc>
                <a:spcBef>
                  <a:spcPts val="1200"/>
                </a:spcBef>
                <a:spcAft>
                  <a:spcPts val="1200"/>
                </a:spcAft>
                <a:buClr>
                  <a:schemeClr val="dk1"/>
                </a:buClr>
                <a:buSzPts val="1100"/>
                <a:buFont typeface="Arial"/>
                <a:buNone/>
              </a:pPr>
              <a:r>
                <a:rPr lang="fr-FR" sz="950" b="1">
                  <a:solidFill>
                    <a:srgbClr val="A72A1E"/>
                  </a:solidFill>
                </a:rPr>
                <a:t> Philippe VILLENAVE : accompagnement / la formation des contractuel</a:t>
              </a:r>
              <a:r>
                <a:rPr lang="fr-FR" sz="950" b="1">
                  <a:solidFill>
                    <a:schemeClr val="accent5"/>
                  </a:solidFill>
                </a:rPr>
                <a:t>s</a:t>
              </a:r>
              <a:endParaRPr sz="800">
                <a:solidFill>
                  <a:schemeClr val="accent5"/>
                </a:solidFill>
                <a:latin typeface="Roboto"/>
                <a:ea typeface="Roboto"/>
                <a:cs typeface="Roboto"/>
                <a:sym typeface="Roboto"/>
              </a:endParaRPr>
            </a:p>
          </p:txBody>
        </p:sp>
        <p:cxnSp>
          <p:nvCxnSpPr>
            <p:cNvPr id="98" name="Google Shape;98;g187aecf8ae5_0_0"/>
            <p:cNvCxnSpPr/>
            <p:nvPr/>
          </p:nvCxnSpPr>
          <p:spPr>
            <a:xfrm>
              <a:off x="730027" y="1703796"/>
              <a:ext cx="718500" cy="741900"/>
            </a:xfrm>
            <a:prstGeom prst="straightConnector1">
              <a:avLst/>
            </a:prstGeom>
            <a:noFill/>
            <a:ln w="9525" cap="flat" cmpd="sng">
              <a:solidFill>
                <a:srgbClr val="B02C20"/>
              </a:solidFill>
              <a:prstDash val="solid"/>
              <a:round/>
              <a:headEnd type="none" w="sm" len="sm"/>
              <a:tailEnd type="none" w="sm" len="sm"/>
            </a:ln>
          </p:spPr>
        </p:cxnSp>
        <p:sp>
          <p:nvSpPr>
            <p:cNvPr id="99" name="Google Shape;99;g187aecf8ae5_0_0"/>
            <p:cNvSpPr/>
            <p:nvPr/>
          </p:nvSpPr>
          <p:spPr>
            <a:xfrm flipH="1">
              <a:off x="1083025" y="2306625"/>
              <a:ext cx="1834800" cy="143400"/>
            </a:xfrm>
            <a:prstGeom prst="parallelogram">
              <a:avLst>
                <a:gd name="adj" fmla="val 96952"/>
              </a:avLst>
            </a:prstGeom>
            <a:solidFill>
              <a:srgbClr val="B02C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FR"/>
                <a:t>  </a:t>
              </a:r>
              <a:endParaRPr/>
            </a:p>
          </p:txBody>
        </p:sp>
        <p:sp>
          <p:nvSpPr>
            <p:cNvPr id="100" name="Google Shape;100;g187aecf8ae5_0_0"/>
            <p:cNvSpPr/>
            <p:nvPr/>
          </p:nvSpPr>
          <p:spPr>
            <a:xfrm>
              <a:off x="1083125" y="2460449"/>
              <a:ext cx="1834800" cy="143400"/>
            </a:xfrm>
            <a:prstGeom prst="parallelogram">
              <a:avLst>
                <a:gd name="adj" fmla="val 96952"/>
              </a:avLst>
            </a:prstGeom>
            <a:solidFill>
              <a:srgbClr val="8020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01;g187aecf8ae5_0_0"/>
          <p:cNvGrpSpPr/>
          <p:nvPr/>
        </p:nvGrpSpPr>
        <p:grpSpPr>
          <a:xfrm>
            <a:off x="2796474" y="1574025"/>
            <a:ext cx="1834900" cy="2315200"/>
            <a:chOff x="1083025" y="1574025"/>
            <a:chExt cx="1834900" cy="2315200"/>
          </a:xfrm>
        </p:grpSpPr>
        <p:sp>
          <p:nvSpPr>
            <p:cNvPr id="102" name="Google Shape;102;g187aecf8ae5_0_0"/>
            <p:cNvSpPr txBox="1"/>
            <p:nvPr/>
          </p:nvSpPr>
          <p:spPr>
            <a:xfrm>
              <a:off x="1604274" y="1574025"/>
              <a:ext cx="62430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fr-FR" sz="800">
                  <a:solidFill>
                    <a:srgbClr val="A72A1E"/>
                  </a:solidFill>
                  <a:latin typeface="Roboto"/>
                  <a:ea typeface="Roboto"/>
                  <a:cs typeface="Roboto"/>
                  <a:sym typeface="Roboto"/>
                </a:rPr>
                <a:t>12h30</a:t>
              </a:r>
              <a:endParaRPr sz="800">
                <a:solidFill>
                  <a:srgbClr val="A72A1E"/>
                </a:solidFill>
                <a:latin typeface="Roboto"/>
                <a:ea typeface="Roboto"/>
                <a:cs typeface="Roboto"/>
                <a:sym typeface="Roboto"/>
              </a:endParaRPr>
            </a:p>
          </p:txBody>
        </p:sp>
        <p:sp>
          <p:nvSpPr>
            <p:cNvPr id="103" name="Google Shape;103;g187aecf8ae5_0_0"/>
            <p:cNvSpPr txBox="1"/>
            <p:nvPr/>
          </p:nvSpPr>
          <p:spPr>
            <a:xfrm>
              <a:off x="1235825" y="2695025"/>
              <a:ext cx="1505100" cy="4464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fr-FR" sz="1000" b="1">
                  <a:solidFill>
                    <a:srgbClr val="A72A1E"/>
                  </a:solidFill>
                  <a:latin typeface="Roboto"/>
                  <a:ea typeface="Roboto"/>
                  <a:cs typeface="Roboto"/>
                  <a:sym typeface="Roboto"/>
                </a:rPr>
                <a:t>ORIENTATION</a:t>
              </a:r>
              <a:endParaRPr sz="1000" b="1">
                <a:solidFill>
                  <a:srgbClr val="A72A1E"/>
                </a:solidFill>
                <a:latin typeface="Roboto"/>
                <a:ea typeface="Roboto"/>
                <a:cs typeface="Roboto"/>
                <a:sym typeface="Roboto"/>
              </a:endParaRPr>
            </a:p>
          </p:txBody>
        </p:sp>
        <p:sp>
          <p:nvSpPr>
            <p:cNvPr id="104" name="Google Shape;104;g187aecf8ae5_0_0"/>
            <p:cNvSpPr txBox="1"/>
            <p:nvPr/>
          </p:nvSpPr>
          <p:spPr>
            <a:xfrm>
              <a:off x="1215700" y="3151825"/>
              <a:ext cx="1545600" cy="737400"/>
            </a:xfrm>
            <a:prstGeom prst="rect">
              <a:avLst/>
            </a:prstGeom>
            <a:noFill/>
            <a:ln>
              <a:noFill/>
            </a:ln>
          </p:spPr>
          <p:txBody>
            <a:bodyPr spcFirstLastPara="1" wrap="square" lIns="91425" tIns="91425" rIns="91425" bIns="91425" anchor="t" anchorCtr="0">
              <a:noAutofit/>
            </a:bodyPr>
            <a:lstStyle/>
            <a:p>
              <a:pPr marL="0" lvl="0" indent="-228600" algn="l" rtl="0">
                <a:lnSpc>
                  <a:spcPct val="115000"/>
                </a:lnSpc>
                <a:spcBef>
                  <a:spcPts val="1200"/>
                </a:spcBef>
                <a:spcAft>
                  <a:spcPts val="0"/>
                </a:spcAft>
                <a:buClr>
                  <a:schemeClr val="dk1"/>
                </a:buClr>
                <a:buSzPts val="1100"/>
                <a:buFont typeface="Arial"/>
                <a:buNone/>
              </a:pPr>
              <a:r>
                <a:rPr lang="fr-FR" sz="950" b="1">
                  <a:solidFill>
                    <a:srgbClr val="A72A1E"/>
                  </a:solidFill>
                </a:rPr>
                <a:t>  Paula MENDES et Catherine BARRUE : CPGE ECT</a:t>
              </a:r>
              <a:endParaRPr sz="950" b="1">
                <a:solidFill>
                  <a:srgbClr val="A72A1E"/>
                </a:solidFill>
              </a:endParaRPr>
            </a:p>
            <a:p>
              <a:pPr marL="0" lvl="0" indent="-228600" algn="l" rtl="0">
                <a:lnSpc>
                  <a:spcPct val="115000"/>
                </a:lnSpc>
                <a:spcBef>
                  <a:spcPts val="1200"/>
                </a:spcBef>
                <a:spcAft>
                  <a:spcPts val="1200"/>
                </a:spcAft>
                <a:buClr>
                  <a:schemeClr val="dk1"/>
                </a:buClr>
                <a:buSzPts val="1100"/>
                <a:buFont typeface="Arial"/>
                <a:buNone/>
              </a:pPr>
              <a:r>
                <a:rPr lang="fr-FR" sz="950" b="1">
                  <a:solidFill>
                    <a:srgbClr val="A72A1E"/>
                  </a:solidFill>
                </a:rPr>
                <a:t>Audrey LAURENT : ATS</a:t>
              </a:r>
              <a:endParaRPr sz="800">
                <a:solidFill>
                  <a:srgbClr val="A72A1E"/>
                </a:solidFill>
                <a:latin typeface="Roboto"/>
                <a:ea typeface="Roboto"/>
                <a:cs typeface="Roboto"/>
                <a:sym typeface="Roboto"/>
              </a:endParaRPr>
            </a:p>
          </p:txBody>
        </p:sp>
        <p:cxnSp>
          <p:nvCxnSpPr>
            <p:cNvPr id="105" name="Google Shape;105;g187aecf8ae5_0_0"/>
            <p:cNvCxnSpPr/>
            <p:nvPr/>
          </p:nvCxnSpPr>
          <p:spPr>
            <a:xfrm>
              <a:off x="2180202" y="1695421"/>
              <a:ext cx="718500" cy="741900"/>
            </a:xfrm>
            <a:prstGeom prst="straightConnector1">
              <a:avLst/>
            </a:prstGeom>
            <a:noFill/>
            <a:ln w="9525" cap="flat" cmpd="sng">
              <a:solidFill>
                <a:srgbClr val="B02C20"/>
              </a:solidFill>
              <a:prstDash val="solid"/>
              <a:round/>
              <a:headEnd type="none" w="sm" len="sm"/>
              <a:tailEnd type="none" w="sm" len="sm"/>
            </a:ln>
          </p:spPr>
        </p:cxnSp>
        <p:sp>
          <p:nvSpPr>
            <p:cNvPr id="106" name="Google Shape;106;g187aecf8ae5_0_0"/>
            <p:cNvSpPr/>
            <p:nvPr/>
          </p:nvSpPr>
          <p:spPr>
            <a:xfrm flipH="1">
              <a:off x="1083025" y="2306625"/>
              <a:ext cx="1834800" cy="143400"/>
            </a:xfrm>
            <a:prstGeom prst="parallelogram">
              <a:avLst>
                <a:gd name="adj" fmla="val 96952"/>
              </a:avLst>
            </a:prstGeom>
            <a:solidFill>
              <a:srgbClr val="B02C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FR"/>
                <a:t>  </a:t>
              </a:r>
              <a:endParaRPr/>
            </a:p>
          </p:txBody>
        </p:sp>
        <p:sp>
          <p:nvSpPr>
            <p:cNvPr id="107" name="Google Shape;107;g187aecf8ae5_0_0"/>
            <p:cNvSpPr/>
            <p:nvPr/>
          </p:nvSpPr>
          <p:spPr>
            <a:xfrm>
              <a:off x="1083125" y="2460449"/>
              <a:ext cx="1834800" cy="143400"/>
            </a:xfrm>
            <a:prstGeom prst="parallelogram">
              <a:avLst>
                <a:gd name="adj" fmla="val 96952"/>
              </a:avLst>
            </a:prstGeom>
            <a:solidFill>
              <a:srgbClr val="8020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08;g187aecf8ae5_0_0"/>
          <p:cNvGrpSpPr/>
          <p:nvPr/>
        </p:nvGrpSpPr>
        <p:grpSpPr>
          <a:xfrm>
            <a:off x="4508319" y="1573314"/>
            <a:ext cx="1834900" cy="2466775"/>
            <a:chOff x="1083025" y="1574025"/>
            <a:chExt cx="1834900" cy="2466775"/>
          </a:xfrm>
        </p:grpSpPr>
        <p:sp>
          <p:nvSpPr>
            <p:cNvPr id="109" name="Google Shape;109;g187aecf8ae5_0_0"/>
            <p:cNvSpPr txBox="1"/>
            <p:nvPr/>
          </p:nvSpPr>
          <p:spPr>
            <a:xfrm>
              <a:off x="1604274" y="1574025"/>
              <a:ext cx="62430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fr-FR" sz="800">
                  <a:solidFill>
                    <a:srgbClr val="858585"/>
                  </a:solidFill>
                  <a:latin typeface="Roboto"/>
                  <a:ea typeface="Roboto"/>
                  <a:cs typeface="Roboto"/>
                  <a:sym typeface="Roboto"/>
                </a:rPr>
                <a:t>14H30</a:t>
              </a:r>
              <a:endParaRPr sz="800">
                <a:solidFill>
                  <a:srgbClr val="858585"/>
                </a:solidFill>
                <a:latin typeface="Roboto"/>
                <a:ea typeface="Roboto"/>
                <a:cs typeface="Roboto"/>
                <a:sym typeface="Roboto"/>
              </a:endParaRPr>
            </a:p>
          </p:txBody>
        </p:sp>
        <p:sp>
          <p:nvSpPr>
            <p:cNvPr id="110" name="Google Shape;110;g187aecf8ae5_0_0"/>
            <p:cNvSpPr txBox="1"/>
            <p:nvPr/>
          </p:nvSpPr>
          <p:spPr>
            <a:xfrm>
              <a:off x="1235825" y="2695025"/>
              <a:ext cx="1505100" cy="4464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fr-FR" sz="1000" b="1">
                  <a:solidFill>
                    <a:schemeClr val="dk1"/>
                  </a:solidFill>
                  <a:latin typeface="Roboto"/>
                  <a:ea typeface="Roboto"/>
                  <a:cs typeface="Roboto"/>
                  <a:sym typeface="Roboto"/>
                </a:rPr>
                <a:t>NUMERIQUE </a:t>
              </a:r>
              <a:endParaRPr sz="1000" b="1">
                <a:solidFill>
                  <a:schemeClr val="dk1"/>
                </a:solidFill>
                <a:latin typeface="Roboto"/>
                <a:ea typeface="Roboto"/>
                <a:cs typeface="Roboto"/>
                <a:sym typeface="Roboto"/>
              </a:endParaRPr>
            </a:p>
          </p:txBody>
        </p:sp>
        <p:sp>
          <p:nvSpPr>
            <p:cNvPr id="111" name="Google Shape;111;g187aecf8ae5_0_0"/>
            <p:cNvSpPr txBox="1"/>
            <p:nvPr/>
          </p:nvSpPr>
          <p:spPr>
            <a:xfrm>
              <a:off x="1215575" y="3303400"/>
              <a:ext cx="1545600" cy="73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fr-FR" sz="950" b="1">
                  <a:solidFill>
                    <a:schemeClr val="dk1"/>
                  </a:solidFill>
                </a:rPr>
                <a:t>Patrick CARIOU, IAN</a:t>
              </a:r>
              <a:endParaRPr sz="800">
                <a:solidFill>
                  <a:srgbClr val="858585"/>
                </a:solidFill>
                <a:latin typeface="Roboto"/>
                <a:ea typeface="Roboto"/>
                <a:cs typeface="Roboto"/>
                <a:sym typeface="Roboto"/>
              </a:endParaRPr>
            </a:p>
          </p:txBody>
        </p:sp>
        <p:cxnSp>
          <p:nvCxnSpPr>
            <p:cNvPr id="112" name="Google Shape;112;g187aecf8ae5_0_0"/>
            <p:cNvCxnSpPr/>
            <p:nvPr/>
          </p:nvCxnSpPr>
          <p:spPr>
            <a:xfrm>
              <a:off x="2180202" y="1695421"/>
              <a:ext cx="718500" cy="741900"/>
            </a:xfrm>
            <a:prstGeom prst="straightConnector1">
              <a:avLst/>
            </a:prstGeom>
            <a:noFill/>
            <a:ln w="9525" cap="flat" cmpd="sng">
              <a:solidFill>
                <a:srgbClr val="C2C2C2"/>
              </a:solidFill>
              <a:prstDash val="solid"/>
              <a:round/>
              <a:headEnd type="none" w="sm" len="sm"/>
              <a:tailEnd type="none" w="sm" len="sm"/>
            </a:ln>
          </p:spPr>
        </p:cxnSp>
        <p:sp>
          <p:nvSpPr>
            <p:cNvPr id="113" name="Google Shape;113;g187aecf8ae5_0_0"/>
            <p:cNvSpPr/>
            <p:nvPr/>
          </p:nvSpPr>
          <p:spPr>
            <a:xfrm flipH="1">
              <a:off x="1083025" y="2306625"/>
              <a:ext cx="1834800" cy="143400"/>
            </a:xfrm>
            <a:prstGeom prst="parallelogram">
              <a:avLst>
                <a:gd name="adj" fmla="val 96952"/>
              </a:avLst>
            </a:prstGeom>
            <a:solidFill>
              <a:srgbClr val="C2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FR"/>
                <a:t>  </a:t>
              </a:r>
              <a:endParaRPr/>
            </a:p>
          </p:txBody>
        </p:sp>
        <p:sp>
          <p:nvSpPr>
            <p:cNvPr id="114" name="Google Shape;114;g187aecf8ae5_0_0"/>
            <p:cNvSpPr/>
            <p:nvPr/>
          </p:nvSpPr>
          <p:spPr>
            <a:xfrm>
              <a:off x="1083125" y="2460449"/>
              <a:ext cx="1834800" cy="143400"/>
            </a:xfrm>
            <a:prstGeom prst="parallelogram">
              <a:avLst>
                <a:gd name="adj" fmla="val 96952"/>
              </a:avLst>
            </a:pr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g187aecf8ae5_0_0"/>
          <p:cNvGrpSpPr/>
          <p:nvPr/>
        </p:nvGrpSpPr>
        <p:grpSpPr>
          <a:xfrm>
            <a:off x="6221583" y="1573303"/>
            <a:ext cx="1834900" cy="2299900"/>
            <a:chOff x="1083025" y="1574025"/>
            <a:chExt cx="1834900" cy="2299900"/>
          </a:xfrm>
        </p:grpSpPr>
        <p:sp>
          <p:nvSpPr>
            <p:cNvPr id="116" name="Google Shape;116;g187aecf8ae5_0_0"/>
            <p:cNvSpPr txBox="1"/>
            <p:nvPr/>
          </p:nvSpPr>
          <p:spPr>
            <a:xfrm>
              <a:off x="1604274" y="1574025"/>
              <a:ext cx="62430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endParaRPr sz="800">
                <a:solidFill>
                  <a:srgbClr val="858585"/>
                </a:solidFill>
                <a:latin typeface="Roboto"/>
                <a:ea typeface="Roboto"/>
                <a:cs typeface="Roboto"/>
                <a:sym typeface="Roboto"/>
              </a:endParaRPr>
            </a:p>
          </p:txBody>
        </p:sp>
        <p:sp>
          <p:nvSpPr>
            <p:cNvPr id="117" name="Google Shape;117;g187aecf8ae5_0_0"/>
            <p:cNvSpPr txBox="1"/>
            <p:nvPr/>
          </p:nvSpPr>
          <p:spPr>
            <a:xfrm>
              <a:off x="1235825" y="2695025"/>
              <a:ext cx="1505100" cy="4464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fr-FR" sz="1000" b="1">
                  <a:solidFill>
                    <a:schemeClr val="dk1"/>
                  </a:solidFill>
                  <a:latin typeface="Roboto"/>
                  <a:ea typeface="Roboto"/>
                  <a:cs typeface="Roboto"/>
                  <a:sym typeface="Roboto"/>
                </a:rPr>
                <a:t>BANQUE DE FRANCE</a:t>
              </a:r>
              <a:endParaRPr sz="1000" b="1">
                <a:solidFill>
                  <a:schemeClr val="dk1"/>
                </a:solidFill>
                <a:latin typeface="Roboto"/>
                <a:ea typeface="Roboto"/>
                <a:cs typeface="Roboto"/>
                <a:sym typeface="Roboto"/>
              </a:endParaRPr>
            </a:p>
          </p:txBody>
        </p:sp>
        <p:sp>
          <p:nvSpPr>
            <p:cNvPr id="118" name="Google Shape;118;g187aecf8ae5_0_0"/>
            <p:cNvSpPr txBox="1"/>
            <p:nvPr/>
          </p:nvSpPr>
          <p:spPr>
            <a:xfrm>
              <a:off x="1367975" y="3136525"/>
              <a:ext cx="1545600" cy="737400"/>
            </a:xfrm>
            <a:prstGeom prst="rect">
              <a:avLst/>
            </a:prstGeom>
            <a:noFill/>
            <a:ln>
              <a:noFill/>
            </a:ln>
          </p:spPr>
          <p:txBody>
            <a:bodyPr spcFirstLastPara="1" wrap="square" lIns="91425" tIns="91425" rIns="91425" bIns="91425" anchor="t" anchorCtr="0">
              <a:noAutofit/>
            </a:bodyPr>
            <a:lstStyle/>
            <a:p>
              <a:pPr marL="0" lvl="0" indent="-228600" algn="l" rtl="0">
                <a:lnSpc>
                  <a:spcPct val="115000"/>
                </a:lnSpc>
                <a:spcBef>
                  <a:spcPts val="1200"/>
                </a:spcBef>
                <a:spcAft>
                  <a:spcPts val="1200"/>
                </a:spcAft>
                <a:buClr>
                  <a:schemeClr val="dk1"/>
                </a:buClr>
                <a:buSzPts val="1100"/>
                <a:buFont typeface="Arial"/>
                <a:buNone/>
              </a:pPr>
              <a:r>
                <a:rPr lang="fr-FR" sz="950" b="1">
                  <a:solidFill>
                    <a:schemeClr val="dk1"/>
                  </a:solidFill>
                </a:rPr>
                <a:t>Dominique TROJANI </a:t>
              </a:r>
              <a:endParaRPr sz="800">
                <a:solidFill>
                  <a:srgbClr val="858585"/>
                </a:solidFill>
                <a:latin typeface="Roboto"/>
                <a:ea typeface="Roboto"/>
                <a:cs typeface="Roboto"/>
                <a:sym typeface="Roboto"/>
              </a:endParaRPr>
            </a:p>
          </p:txBody>
        </p:sp>
        <p:cxnSp>
          <p:nvCxnSpPr>
            <p:cNvPr id="119" name="Google Shape;119;g187aecf8ae5_0_0"/>
            <p:cNvCxnSpPr/>
            <p:nvPr/>
          </p:nvCxnSpPr>
          <p:spPr>
            <a:xfrm>
              <a:off x="2180202" y="1695421"/>
              <a:ext cx="718500" cy="741900"/>
            </a:xfrm>
            <a:prstGeom prst="straightConnector1">
              <a:avLst/>
            </a:prstGeom>
            <a:noFill/>
            <a:ln w="9525" cap="flat" cmpd="sng">
              <a:solidFill>
                <a:srgbClr val="C2C2C2"/>
              </a:solidFill>
              <a:prstDash val="solid"/>
              <a:round/>
              <a:headEnd type="none" w="sm" len="sm"/>
              <a:tailEnd type="none" w="sm" len="sm"/>
            </a:ln>
          </p:spPr>
        </p:cxnSp>
        <p:sp>
          <p:nvSpPr>
            <p:cNvPr id="120" name="Google Shape;120;g187aecf8ae5_0_0"/>
            <p:cNvSpPr/>
            <p:nvPr/>
          </p:nvSpPr>
          <p:spPr>
            <a:xfrm flipH="1">
              <a:off x="1083025" y="2306625"/>
              <a:ext cx="1834800" cy="143400"/>
            </a:xfrm>
            <a:prstGeom prst="parallelogram">
              <a:avLst>
                <a:gd name="adj" fmla="val 96952"/>
              </a:avLst>
            </a:prstGeom>
            <a:solidFill>
              <a:srgbClr val="C2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FR"/>
                <a:t>  </a:t>
              </a:r>
              <a:endParaRPr/>
            </a:p>
          </p:txBody>
        </p:sp>
        <p:sp>
          <p:nvSpPr>
            <p:cNvPr id="121" name="Google Shape;121;g187aecf8ae5_0_0"/>
            <p:cNvSpPr/>
            <p:nvPr/>
          </p:nvSpPr>
          <p:spPr>
            <a:xfrm>
              <a:off x="1083125" y="2460449"/>
              <a:ext cx="1834800" cy="143400"/>
            </a:xfrm>
            <a:prstGeom prst="parallelogram">
              <a:avLst>
                <a:gd name="adj" fmla="val 96952"/>
              </a:avLst>
            </a:pr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g187aecf8ae5_0_0"/>
          <p:cNvGrpSpPr/>
          <p:nvPr/>
        </p:nvGrpSpPr>
        <p:grpSpPr>
          <a:xfrm>
            <a:off x="1318425" y="1573300"/>
            <a:ext cx="1527602" cy="787821"/>
            <a:chOff x="-79075" y="1657875"/>
            <a:chExt cx="1527602" cy="787821"/>
          </a:xfrm>
        </p:grpSpPr>
        <p:sp>
          <p:nvSpPr>
            <p:cNvPr id="123" name="Google Shape;123;g187aecf8ae5_0_0"/>
            <p:cNvSpPr txBox="1"/>
            <p:nvPr/>
          </p:nvSpPr>
          <p:spPr>
            <a:xfrm>
              <a:off x="-79075" y="1657875"/>
              <a:ext cx="80910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fr-FR" sz="800">
                  <a:solidFill>
                    <a:srgbClr val="A72A1E"/>
                  </a:solidFill>
                  <a:latin typeface="Roboto"/>
                  <a:ea typeface="Roboto"/>
                  <a:cs typeface="Roboto"/>
                  <a:sym typeface="Roboto"/>
                </a:rPr>
                <a:t>11h</a:t>
              </a:r>
              <a:endParaRPr sz="800">
                <a:solidFill>
                  <a:srgbClr val="A72A1E"/>
                </a:solidFill>
                <a:latin typeface="Roboto"/>
                <a:ea typeface="Roboto"/>
                <a:cs typeface="Roboto"/>
                <a:sym typeface="Roboto"/>
              </a:endParaRPr>
            </a:p>
          </p:txBody>
        </p:sp>
        <p:cxnSp>
          <p:nvCxnSpPr>
            <p:cNvPr id="124" name="Google Shape;124;g187aecf8ae5_0_0"/>
            <p:cNvCxnSpPr/>
            <p:nvPr/>
          </p:nvCxnSpPr>
          <p:spPr>
            <a:xfrm>
              <a:off x="730027" y="1703796"/>
              <a:ext cx="718500" cy="741900"/>
            </a:xfrm>
            <a:prstGeom prst="straightConnector1">
              <a:avLst/>
            </a:prstGeom>
            <a:noFill/>
            <a:ln w="9525" cap="flat" cmpd="sng">
              <a:solidFill>
                <a:srgbClr val="B02C20"/>
              </a:solidFill>
              <a:prstDash val="solid"/>
              <a:round/>
              <a:headEnd type="none" w="sm" len="sm"/>
              <a:tailEnd type="none" w="sm" len="sm"/>
            </a:ln>
          </p:spPr>
        </p:cxnSp>
      </p:grpSp>
      <p:cxnSp>
        <p:nvCxnSpPr>
          <p:cNvPr id="125" name="Google Shape;125;g187aecf8ae5_0_0"/>
          <p:cNvCxnSpPr/>
          <p:nvPr/>
        </p:nvCxnSpPr>
        <p:spPr>
          <a:xfrm>
            <a:off x="4198451" y="1619221"/>
            <a:ext cx="718500" cy="741900"/>
          </a:xfrm>
          <a:prstGeom prst="straightConnector1">
            <a:avLst/>
          </a:prstGeom>
          <a:noFill/>
          <a:ln w="9525" cap="flat" cmpd="sng">
            <a:solidFill>
              <a:srgbClr val="B02C20"/>
            </a:solidFill>
            <a:prstDash val="solid"/>
            <a:round/>
            <a:headEnd type="none" w="sm" len="sm"/>
            <a:tailEnd type="none" w="sm" len="sm"/>
          </a:ln>
        </p:spPr>
      </p:cxnSp>
      <p:sp>
        <p:nvSpPr>
          <p:cNvPr id="126" name="Google Shape;126;g187aecf8ae5_0_0"/>
          <p:cNvSpPr txBox="1"/>
          <p:nvPr/>
        </p:nvSpPr>
        <p:spPr>
          <a:xfrm>
            <a:off x="3698723" y="1574025"/>
            <a:ext cx="62430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fr-FR" sz="800">
                <a:solidFill>
                  <a:srgbClr val="A72A1E"/>
                </a:solidFill>
                <a:latin typeface="Roboto"/>
                <a:ea typeface="Roboto"/>
                <a:cs typeface="Roboto"/>
                <a:sym typeface="Roboto"/>
              </a:rPr>
              <a:t>14h</a:t>
            </a:r>
            <a:endParaRPr sz="800">
              <a:solidFill>
                <a:srgbClr val="A72A1E"/>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1881afe80e3_0_15"/>
          <p:cNvSpPr txBox="1">
            <a:spLocks noGrp="1"/>
          </p:cNvSpPr>
          <p:nvPr>
            <p:ph type="title"/>
          </p:nvPr>
        </p:nvSpPr>
        <p:spPr>
          <a:xfrm>
            <a:off x="359999" y="635725"/>
            <a:ext cx="8424000" cy="72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500"/>
              <a:buFont typeface="Arial"/>
              <a:buNone/>
            </a:pPr>
            <a:r>
              <a:rPr lang="fr-FR"/>
              <a:t>Orientation &amp; Parcoursup</a:t>
            </a:r>
            <a:endParaRPr/>
          </a:p>
        </p:txBody>
      </p:sp>
      <p:sp>
        <p:nvSpPr>
          <p:cNvPr id="293" name="Google Shape;293;g1881afe80e3_0_15"/>
          <p:cNvSpPr txBox="1">
            <a:spLocks noGrp="1"/>
          </p:cNvSpPr>
          <p:nvPr>
            <p:ph type="ftr" idx="11"/>
          </p:nvPr>
        </p:nvSpPr>
        <p:spPr>
          <a:xfrm>
            <a:off x="360000" y="4783500"/>
            <a:ext cx="5904000" cy="360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FR"/>
              <a:t>Réunion DDFPT – Coordonnateurs STMG – 5/04/22</a:t>
            </a:r>
            <a:endParaRPr/>
          </a:p>
        </p:txBody>
      </p:sp>
      <p:sp>
        <p:nvSpPr>
          <p:cNvPr id="294" name="Google Shape;294;g1881afe80e3_0_15"/>
          <p:cNvSpPr txBox="1">
            <a:spLocks noGrp="1"/>
          </p:cNvSpPr>
          <p:nvPr>
            <p:ph type="sldNum" idx="12"/>
          </p:nvPr>
        </p:nvSpPr>
        <p:spPr>
          <a:xfrm>
            <a:off x="6264000" y="4783500"/>
            <a:ext cx="135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fr-FR"/>
              <a:t>20</a:t>
            </a:fld>
            <a:endParaRPr/>
          </a:p>
        </p:txBody>
      </p:sp>
      <p:sp>
        <p:nvSpPr>
          <p:cNvPr id="295" name="Google Shape;295;g1881afe80e3_0_15"/>
          <p:cNvSpPr txBox="1">
            <a:spLocks noGrp="1"/>
          </p:cNvSpPr>
          <p:nvPr>
            <p:ph type="body" idx="2"/>
          </p:nvPr>
        </p:nvSpPr>
        <p:spPr>
          <a:xfrm>
            <a:off x="3312000" y="180000"/>
            <a:ext cx="5472000" cy="360000"/>
          </a:xfrm>
          <a:prstGeom prst="rect">
            <a:avLst/>
          </a:prstGeom>
          <a:noFill/>
          <a:ln>
            <a:noFill/>
          </a:ln>
        </p:spPr>
        <p:txBody>
          <a:bodyPr spcFirstLastPara="1" wrap="square" lIns="0" tIns="0" rIns="0" bIns="0" anchor="t" anchorCtr="0">
            <a:noAutofit/>
          </a:bodyPr>
          <a:lstStyle/>
          <a:p>
            <a:pPr marL="107999" lvl="0" indent="-107999" algn="r" rtl="0">
              <a:lnSpc>
                <a:spcPct val="100000"/>
              </a:lnSpc>
              <a:spcBef>
                <a:spcPts val="0"/>
              </a:spcBef>
              <a:spcAft>
                <a:spcPts val="0"/>
              </a:spcAft>
              <a:buClr>
                <a:schemeClr val="dk1"/>
              </a:buClr>
              <a:buSzPts val="700"/>
              <a:buFont typeface="Arial"/>
              <a:buAutoNum type="arabicPeriod"/>
            </a:pPr>
            <a:r>
              <a:rPr lang="fr-FR"/>
              <a:t>EXAMENS</a:t>
            </a:r>
            <a:endParaRPr/>
          </a:p>
        </p:txBody>
      </p:sp>
      <p:sp>
        <p:nvSpPr>
          <p:cNvPr id="296" name="Google Shape;296;g1881afe80e3_0_15"/>
          <p:cNvSpPr txBox="1"/>
          <p:nvPr/>
        </p:nvSpPr>
        <p:spPr>
          <a:xfrm>
            <a:off x="305700" y="1031123"/>
            <a:ext cx="8532600" cy="320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fr-FR" sz="1800" b="0" i="0" u="none" strike="noStrike" cap="none">
                <a:solidFill>
                  <a:schemeClr val="dk1"/>
                </a:solidFill>
                <a:latin typeface="Arial"/>
                <a:ea typeface="Arial"/>
                <a:cs typeface="Arial"/>
                <a:sym typeface="Arial"/>
              </a:rPr>
              <a:t>Affichage Parcoursup =</a:t>
            </a:r>
            <a:r>
              <a:rPr lang="fr-FR" sz="1800">
                <a:solidFill>
                  <a:schemeClr val="dk1"/>
                </a:solidFill>
              </a:rPr>
              <a:t> enseignement spécifique </a:t>
            </a:r>
            <a:endParaRPr sz="1800" b="0" i="0" u="none" strike="noStrike" cap="none">
              <a:solidFill>
                <a:schemeClr val="dk1"/>
              </a:solidFill>
              <a:latin typeface="Arial"/>
              <a:ea typeface="Arial"/>
              <a:cs typeface="Arial"/>
              <a:sym typeface="Arial"/>
            </a:endParaRPr>
          </a:p>
          <a:p>
            <a:pPr marL="1828800" marR="0" lvl="1" indent="-342900" algn="l" rtl="0">
              <a:lnSpc>
                <a:spcPct val="100000"/>
              </a:lnSpc>
              <a:spcBef>
                <a:spcPts val="0"/>
              </a:spcBef>
              <a:spcAft>
                <a:spcPts val="0"/>
              </a:spcAft>
              <a:buClr>
                <a:schemeClr val="dk1"/>
              </a:buClr>
              <a:buSzPts val="1800"/>
              <a:buFont typeface="Arial"/>
              <a:buChar char="-"/>
            </a:pPr>
            <a:r>
              <a:rPr lang="fr-FR" sz="1800" b="0" i="0" u="none" strike="noStrike" cap="none">
                <a:solidFill>
                  <a:schemeClr val="dk1"/>
                </a:solidFill>
                <a:latin typeface="Arial"/>
                <a:ea typeface="Arial"/>
                <a:cs typeface="Arial"/>
                <a:sym typeface="Arial"/>
              </a:rPr>
              <a:t>Calcul de la moyenne = 60% MSDGN + 40% ens spécifique </a:t>
            </a:r>
            <a:endParaRPr sz="1800" b="0" i="0" u="none" strike="noStrike" cap="none">
              <a:solidFill>
                <a:schemeClr val="dk1"/>
              </a:solidFill>
              <a:latin typeface="Arial"/>
              <a:ea typeface="Arial"/>
              <a:cs typeface="Arial"/>
              <a:sym typeface="Arial"/>
            </a:endParaRPr>
          </a:p>
          <a:p>
            <a:pPr marL="1828800" marR="0" lvl="1" indent="-342900" algn="l" rtl="0">
              <a:lnSpc>
                <a:spcPct val="100000"/>
              </a:lnSpc>
              <a:spcBef>
                <a:spcPts val="0"/>
              </a:spcBef>
              <a:spcAft>
                <a:spcPts val="0"/>
              </a:spcAft>
              <a:buClr>
                <a:schemeClr val="dk1"/>
              </a:buClr>
              <a:buSzPts val="1800"/>
              <a:buFont typeface="Arial"/>
              <a:buChar char="-"/>
            </a:pPr>
            <a:r>
              <a:rPr lang="fr-FR" sz="1800" b="0" i="0" u="none" strike="noStrike" cap="none">
                <a:solidFill>
                  <a:schemeClr val="dk1"/>
                </a:solidFill>
                <a:latin typeface="Arial"/>
                <a:ea typeface="Arial"/>
                <a:cs typeface="Arial"/>
                <a:sym typeface="Arial"/>
              </a:rPr>
              <a:t>Commentaires circonstanciés = peuvent aborder MSDGN et l’ens spécifique (marketing, R&amp;H</a:t>
            </a:r>
            <a:r>
              <a:rPr lang="fr-FR" sz="1800">
                <a:solidFill>
                  <a:schemeClr val="dk1"/>
                </a:solidFill>
              </a:rPr>
              <a:t>com</a:t>
            </a:r>
            <a:r>
              <a:rPr lang="fr-FR" sz="1800" b="0" i="0" u="none" strike="noStrike" cap="none">
                <a:solidFill>
                  <a:schemeClr val="dk1"/>
                </a:solidFill>
                <a:latin typeface="Arial"/>
                <a:ea typeface="Arial"/>
                <a:cs typeface="Arial"/>
                <a:sym typeface="Arial"/>
              </a:rPr>
              <a:t>, GF, SIG)</a:t>
            </a:r>
            <a:endParaRPr sz="1800" b="0" i="0" u="none" strike="noStrike" cap="none">
              <a:solidFill>
                <a:schemeClr val="dk1"/>
              </a:solidFill>
              <a:latin typeface="Arial"/>
              <a:ea typeface="Arial"/>
              <a:cs typeface="Arial"/>
              <a:sym typeface="Arial"/>
            </a:endParaRPr>
          </a:p>
          <a:p>
            <a:pPr marL="137160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fr-FR" sz="1800" b="0" i="0" u="none" strike="noStrike" cap="none">
                <a:solidFill>
                  <a:schemeClr val="dk1"/>
                </a:solidFill>
                <a:latin typeface="Arial"/>
                <a:ea typeface="Arial"/>
                <a:cs typeface="Arial"/>
                <a:sym typeface="Arial"/>
              </a:rPr>
              <a:t>Attention le choix de l’enseignement spécifique n’est </a:t>
            </a:r>
            <a:r>
              <a:rPr lang="fr-FR" sz="1800" b="1" i="0" u="none" strike="noStrike" cap="none">
                <a:solidFill>
                  <a:schemeClr val="dk1"/>
                </a:solidFill>
                <a:latin typeface="Arial"/>
                <a:ea typeface="Arial"/>
                <a:cs typeface="Arial"/>
                <a:sym typeface="Arial"/>
              </a:rPr>
              <a:t>pas</a:t>
            </a:r>
            <a:r>
              <a:rPr lang="fr-FR" sz="1800" b="0" i="0" u="none" strike="noStrike" cap="none">
                <a:solidFill>
                  <a:schemeClr val="dk1"/>
                </a:solidFill>
                <a:latin typeface="Arial"/>
                <a:ea typeface="Arial"/>
                <a:cs typeface="Arial"/>
                <a:sym typeface="Arial"/>
              </a:rPr>
              <a:t> déterminant pour l’orientation</a:t>
            </a:r>
            <a:endParaRPr sz="1800" b="0" i="0" u="none" strike="noStrike" cap="none">
              <a:solidFill>
                <a:schemeClr val="dk1"/>
              </a:solidFill>
              <a:latin typeface="Arial"/>
              <a:ea typeface="Arial"/>
              <a:cs typeface="Arial"/>
              <a:sym typeface="Arial"/>
            </a:endParaRPr>
          </a:p>
          <a:p>
            <a:pPr marL="182880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fr-FR" sz="1800" b="0" i="0" u="none" strike="noStrike" cap="none">
                <a:solidFill>
                  <a:schemeClr val="dk1"/>
                </a:solidFill>
                <a:latin typeface="Arial"/>
                <a:ea typeface="Arial"/>
                <a:cs typeface="Arial"/>
                <a:sym typeface="Arial"/>
              </a:rPr>
              <a:t>Rapport IGESR sur l’analyse des voeux et l’affectation ens. sup : </a:t>
            </a:r>
            <a:r>
              <a:rPr lang="fr-FR" sz="11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https://www.education.gouv.fr/analyse-des-voeux-et-affectations-dans-l-enseignement-superieur-des-bacheliers-2021-apres-la-reforme-327062</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18f6a022069_0_1"/>
          <p:cNvSpPr txBox="1">
            <a:spLocks noGrp="1"/>
          </p:cNvSpPr>
          <p:nvPr>
            <p:ph type="title"/>
          </p:nvPr>
        </p:nvSpPr>
        <p:spPr>
          <a:xfrm>
            <a:off x="359999" y="900000"/>
            <a:ext cx="8424000" cy="720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fr-FR"/>
              <a:t>Evolution effectifs supérieur</a:t>
            </a:r>
            <a:endParaRPr/>
          </a:p>
        </p:txBody>
      </p:sp>
      <p:sp>
        <p:nvSpPr>
          <p:cNvPr id="303" name="Google Shape;303;g18f6a022069_0_1"/>
          <p:cNvSpPr txBox="1">
            <a:spLocks noGrp="1"/>
          </p:cNvSpPr>
          <p:nvPr>
            <p:ph type="sldNum" idx="12"/>
          </p:nvPr>
        </p:nvSpPr>
        <p:spPr>
          <a:xfrm>
            <a:off x="6264000" y="4783500"/>
            <a:ext cx="1350000" cy="3600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750"/>
              <a:buFont typeface="Arial"/>
              <a:buNone/>
            </a:pPr>
            <a:fld id="{00000000-1234-1234-1234-123412341234}" type="slidenum">
              <a:rPr lang="fr-FR"/>
              <a:t>21</a:t>
            </a:fld>
            <a:endParaRPr/>
          </a:p>
        </p:txBody>
      </p:sp>
      <p:sp>
        <p:nvSpPr>
          <p:cNvPr id="304" name="Google Shape;304;g18f6a022069_0_1"/>
          <p:cNvSpPr txBox="1">
            <a:spLocks noGrp="1"/>
          </p:cNvSpPr>
          <p:nvPr>
            <p:ph type="body" idx="1"/>
          </p:nvPr>
        </p:nvSpPr>
        <p:spPr>
          <a:xfrm>
            <a:off x="359998" y="1836000"/>
            <a:ext cx="8424000" cy="25740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05" name="Google Shape;305;g18f6a022069_0_1"/>
          <p:cNvSpPr txBox="1">
            <a:spLocks noGrp="1"/>
          </p:cNvSpPr>
          <p:nvPr>
            <p:ph type="body" idx="2"/>
          </p:nvPr>
        </p:nvSpPr>
        <p:spPr>
          <a:xfrm>
            <a:off x="3312000" y="180000"/>
            <a:ext cx="5472000" cy="360000"/>
          </a:xfrm>
          <a:prstGeom prst="rect">
            <a:avLst/>
          </a:prstGeom>
        </p:spPr>
        <p:txBody>
          <a:bodyPr spcFirstLastPara="1" wrap="square" lIns="0" tIns="0" rIns="0" bIns="0" anchor="t" anchorCtr="0">
            <a:noAutofit/>
          </a:bodyPr>
          <a:lstStyle/>
          <a:p>
            <a:pPr marL="0" lvl="0" indent="0" algn="r"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18f9f14ed06_0_1"/>
          <p:cNvSpPr txBox="1">
            <a:spLocks noGrp="1"/>
          </p:cNvSpPr>
          <p:nvPr>
            <p:ph type="sldNum" idx="12"/>
          </p:nvPr>
        </p:nvSpPr>
        <p:spPr>
          <a:xfrm>
            <a:off x="6264000" y="4783500"/>
            <a:ext cx="1350000" cy="3600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750"/>
              <a:buFont typeface="Arial"/>
              <a:buNone/>
            </a:pPr>
            <a:fld id="{00000000-1234-1234-1234-123412341234}" type="slidenum">
              <a:rPr lang="fr-FR"/>
              <a:t>22</a:t>
            </a:fld>
            <a:endParaRPr/>
          </a:p>
        </p:txBody>
      </p:sp>
      <p:pic>
        <p:nvPicPr>
          <p:cNvPr id="312" name="Google Shape;312;g18f9f14ed06_0_1"/>
          <p:cNvPicPr preferRelativeResize="0"/>
          <p:nvPr/>
        </p:nvPicPr>
        <p:blipFill>
          <a:blip r:embed="rId3">
            <a:alphaModFix/>
          </a:blip>
          <a:stretch>
            <a:fillRect/>
          </a:stretch>
        </p:blipFill>
        <p:spPr>
          <a:xfrm>
            <a:off x="1033450" y="303225"/>
            <a:ext cx="7874000" cy="44291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18f9f14ed06_0_10"/>
          <p:cNvSpPr txBox="1">
            <a:spLocks noGrp="1"/>
          </p:cNvSpPr>
          <p:nvPr>
            <p:ph type="sldNum" idx="12"/>
          </p:nvPr>
        </p:nvSpPr>
        <p:spPr>
          <a:xfrm>
            <a:off x="6264000" y="4783500"/>
            <a:ext cx="1350000" cy="3600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750"/>
              <a:buFont typeface="Arial"/>
              <a:buNone/>
            </a:pPr>
            <a:fld id="{00000000-1234-1234-1234-123412341234}" type="slidenum">
              <a:rPr lang="fr-FR"/>
              <a:t>23</a:t>
            </a:fld>
            <a:endParaRPr/>
          </a:p>
        </p:txBody>
      </p:sp>
      <p:pic>
        <p:nvPicPr>
          <p:cNvPr id="319" name="Google Shape;319;g18f9f14ed06_0_10"/>
          <p:cNvPicPr preferRelativeResize="0"/>
          <p:nvPr/>
        </p:nvPicPr>
        <p:blipFill>
          <a:blip r:embed="rId3">
            <a:alphaModFix/>
          </a:blip>
          <a:stretch>
            <a:fillRect/>
          </a:stretch>
        </p:blipFill>
        <p:spPr>
          <a:xfrm>
            <a:off x="1146175" y="157825"/>
            <a:ext cx="6888782" cy="46256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18f9f14ed06_0_19"/>
          <p:cNvSpPr txBox="1">
            <a:spLocks noGrp="1"/>
          </p:cNvSpPr>
          <p:nvPr>
            <p:ph type="sldNum" idx="12"/>
          </p:nvPr>
        </p:nvSpPr>
        <p:spPr>
          <a:xfrm>
            <a:off x="6264000" y="4783500"/>
            <a:ext cx="1350000" cy="3600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750"/>
              <a:buFont typeface="Arial"/>
              <a:buNone/>
            </a:pPr>
            <a:fld id="{00000000-1234-1234-1234-123412341234}" type="slidenum">
              <a:rPr lang="fr-FR"/>
              <a:t>24</a:t>
            </a:fld>
            <a:endParaRPr/>
          </a:p>
        </p:txBody>
      </p:sp>
      <p:pic>
        <p:nvPicPr>
          <p:cNvPr id="326" name="Google Shape;326;g18f9f14ed06_0_19"/>
          <p:cNvPicPr preferRelativeResize="0"/>
          <p:nvPr/>
        </p:nvPicPr>
        <p:blipFill>
          <a:blip r:embed="rId3">
            <a:alphaModFix/>
          </a:blip>
          <a:stretch>
            <a:fillRect/>
          </a:stretch>
        </p:blipFill>
        <p:spPr>
          <a:xfrm>
            <a:off x="1073725" y="303225"/>
            <a:ext cx="7874000" cy="44291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18f9f14ed06_0_28"/>
          <p:cNvSpPr txBox="1">
            <a:spLocks noGrp="1"/>
          </p:cNvSpPr>
          <p:nvPr>
            <p:ph type="sldNum" idx="12"/>
          </p:nvPr>
        </p:nvSpPr>
        <p:spPr>
          <a:xfrm>
            <a:off x="6264000" y="4783500"/>
            <a:ext cx="1350000" cy="3600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750"/>
              <a:buFont typeface="Arial"/>
              <a:buNone/>
            </a:pPr>
            <a:fld id="{00000000-1234-1234-1234-123412341234}" type="slidenum">
              <a:rPr lang="fr-FR"/>
              <a:t>25</a:t>
            </a:fld>
            <a:endParaRPr/>
          </a:p>
        </p:txBody>
      </p:sp>
      <p:pic>
        <p:nvPicPr>
          <p:cNvPr id="333" name="Google Shape;333;g18f9f14ed06_0_28"/>
          <p:cNvPicPr preferRelativeResize="0"/>
          <p:nvPr/>
        </p:nvPicPr>
        <p:blipFill rotWithShape="1">
          <a:blip r:embed="rId3">
            <a:alphaModFix/>
          </a:blip>
          <a:srcRect l="28763" t="26013" r="20156" b="26008"/>
          <a:stretch/>
        </p:blipFill>
        <p:spPr>
          <a:xfrm>
            <a:off x="895700" y="671475"/>
            <a:ext cx="7451574" cy="39348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187aecf8ae5_0_1016"/>
          <p:cNvSpPr txBox="1">
            <a:spLocks noGrp="1"/>
          </p:cNvSpPr>
          <p:nvPr>
            <p:ph type="title"/>
          </p:nvPr>
        </p:nvSpPr>
        <p:spPr>
          <a:xfrm>
            <a:off x="359999" y="635725"/>
            <a:ext cx="8424000" cy="72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500"/>
              <a:buFont typeface="Arial"/>
              <a:buNone/>
            </a:pPr>
            <a:r>
              <a:rPr lang="fr-FR"/>
              <a:t>Référentiel des compétences à s’orienter</a:t>
            </a:r>
            <a:endParaRPr/>
          </a:p>
        </p:txBody>
      </p:sp>
      <p:sp>
        <p:nvSpPr>
          <p:cNvPr id="340" name="Google Shape;340;g187aecf8ae5_0_1016"/>
          <p:cNvSpPr txBox="1">
            <a:spLocks noGrp="1"/>
          </p:cNvSpPr>
          <p:nvPr>
            <p:ph type="ftr" idx="11"/>
          </p:nvPr>
        </p:nvSpPr>
        <p:spPr>
          <a:xfrm>
            <a:off x="360000" y="4783500"/>
            <a:ext cx="5904000" cy="360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FR"/>
              <a:t>Réunion DDFPT – Coordonnateurs STMG – 5/04/22</a:t>
            </a:r>
            <a:endParaRPr/>
          </a:p>
        </p:txBody>
      </p:sp>
      <p:sp>
        <p:nvSpPr>
          <p:cNvPr id="341" name="Google Shape;341;g187aecf8ae5_0_1016"/>
          <p:cNvSpPr txBox="1">
            <a:spLocks noGrp="1"/>
          </p:cNvSpPr>
          <p:nvPr>
            <p:ph type="sldNum" idx="12"/>
          </p:nvPr>
        </p:nvSpPr>
        <p:spPr>
          <a:xfrm>
            <a:off x="6264000" y="4783500"/>
            <a:ext cx="135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fr-FR"/>
              <a:t>26</a:t>
            </a:fld>
            <a:endParaRPr/>
          </a:p>
        </p:txBody>
      </p:sp>
      <p:sp>
        <p:nvSpPr>
          <p:cNvPr id="342" name="Google Shape;342;g187aecf8ae5_0_1016"/>
          <p:cNvSpPr txBox="1">
            <a:spLocks noGrp="1"/>
          </p:cNvSpPr>
          <p:nvPr>
            <p:ph type="body" idx="2"/>
          </p:nvPr>
        </p:nvSpPr>
        <p:spPr>
          <a:xfrm>
            <a:off x="3312000" y="180000"/>
            <a:ext cx="5472000" cy="360000"/>
          </a:xfrm>
          <a:prstGeom prst="rect">
            <a:avLst/>
          </a:prstGeom>
          <a:noFill/>
          <a:ln>
            <a:noFill/>
          </a:ln>
        </p:spPr>
        <p:txBody>
          <a:bodyPr spcFirstLastPara="1" wrap="square" lIns="0" tIns="0" rIns="0" bIns="0" anchor="t" anchorCtr="0">
            <a:noAutofit/>
          </a:bodyPr>
          <a:lstStyle/>
          <a:p>
            <a:pPr marL="107999" lvl="0" indent="-107999" algn="r" rtl="0">
              <a:lnSpc>
                <a:spcPct val="100000"/>
              </a:lnSpc>
              <a:spcBef>
                <a:spcPts val="0"/>
              </a:spcBef>
              <a:spcAft>
                <a:spcPts val="0"/>
              </a:spcAft>
              <a:buClr>
                <a:schemeClr val="dk1"/>
              </a:buClr>
              <a:buSzPts val="700"/>
              <a:buFont typeface="Arial"/>
              <a:buAutoNum type="arabicPeriod"/>
            </a:pPr>
            <a:r>
              <a:rPr lang="fr-FR"/>
              <a:t>EXAMENS</a:t>
            </a:r>
            <a:endParaRPr/>
          </a:p>
        </p:txBody>
      </p:sp>
      <p:pic>
        <p:nvPicPr>
          <p:cNvPr id="343" name="Google Shape;343;g187aecf8ae5_0_1016"/>
          <p:cNvPicPr preferRelativeResize="0"/>
          <p:nvPr/>
        </p:nvPicPr>
        <p:blipFill>
          <a:blip r:embed="rId3">
            <a:alphaModFix/>
          </a:blip>
          <a:stretch>
            <a:fillRect/>
          </a:stretch>
        </p:blipFill>
        <p:spPr>
          <a:xfrm>
            <a:off x="6876300" y="635713"/>
            <a:ext cx="2267688" cy="3122975"/>
          </a:xfrm>
          <a:prstGeom prst="rect">
            <a:avLst/>
          </a:prstGeom>
          <a:noFill/>
          <a:ln>
            <a:noFill/>
          </a:ln>
        </p:spPr>
      </p:pic>
      <p:sp>
        <p:nvSpPr>
          <p:cNvPr id="344" name="Google Shape;344;g187aecf8ae5_0_1016"/>
          <p:cNvSpPr txBox="1"/>
          <p:nvPr/>
        </p:nvSpPr>
        <p:spPr>
          <a:xfrm>
            <a:off x="422600" y="1236375"/>
            <a:ext cx="516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345" name="Google Shape;345;g187aecf8ae5_0_1016"/>
          <p:cNvPicPr preferRelativeResize="0"/>
          <p:nvPr/>
        </p:nvPicPr>
        <p:blipFill>
          <a:blip r:embed="rId4">
            <a:alphaModFix/>
          </a:blip>
          <a:stretch>
            <a:fillRect/>
          </a:stretch>
        </p:blipFill>
        <p:spPr>
          <a:xfrm>
            <a:off x="360000" y="1126325"/>
            <a:ext cx="6435275" cy="2591324"/>
          </a:xfrm>
          <a:prstGeom prst="rect">
            <a:avLst/>
          </a:prstGeom>
          <a:noFill/>
          <a:ln>
            <a:noFill/>
          </a:ln>
        </p:spPr>
      </p:pic>
      <p:sp>
        <p:nvSpPr>
          <p:cNvPr id="2" name="Rectangle 1"/>
          <p:cNvSpPr>
            <a:spLocks noChangeArrowheads="1"/>
          </p:cNvSpPr>
          <p:nvPr/>
        </p:nvSpPr>
        <p:spPr bwMode="auto">
          <a:xfrm>
            <a:off x="359999" y="42538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smtClean="0">
                <a:ln>
                  <a:noFill/>
                </a:ln>
                <a:solidFill>
                  <a:srgbClr val="000000"/>
                </a:solidFill>
                <a:effectLst/>
                <a:latin typeface="Arial" panose="020B0604020202020204" pitchFamily="34" charset="0"/>
                <a:ea typeface="Arial" panose="020B0604020202020204" pitchFamily="34" charset="0"/>
                <a:cs typeface="Arial" panose="020B0604020202020204" pitchFamily="34" charset="0"/>
              </a:rPr>
              <a:t>Lien : </a:t>
            </a:r>
            <a:r>
              <a:rPr kumimoji="0" lang="fr-FR" altLang="fr-FR" sz="1200" b="0" i="0" u="sng" strike="noStrike" cap="none" normalizeH="0" baseline="0" dirty="0" smtClean="0">
                <a:ln>
                  <a:noFill/>
                </a:ln>
                <a:solidFill>
                  <a:srgbClr val="0000FF"/>
                </a:solidFill>
                <a:effectLst/>
                <a:latin typeface="Arial" panose="020B0604020202020204" pitchFamily="34" charset="0"/>
                <a:ea typeface="Arial" panose="020B0604020202020204" pitchFamily="34" charset="0"/>
                <a:cs typeface="Arial" panose="020B0604020202020204" pitchFamily="34" charset="0"/>
                <a:hlinkClick r:id="rId5"/>
              </a:rPr>
              <a:t>https://www.onisep.fr/equipes-educatives/z/referentiel-des-competences-a-s-orienter-au-lycee</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187aecf8ae5_0_55"/>
          <p:cNvSpPr txBox="1">
            <a:spLocks noGrp="1"/>
          </p:cNvSpPr>
          <p:nvPr>
            <p:ph type="title"/>
          </p:nvPr>
        </p:nvSpPr>
        <p:spPr>
          <a:xfrm>
            <a:off x="0" y="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t" anchorCtr="0">
            <a:noAutofit/>
          </a:bodyPr>
          <a:lstStyle/>
          <a:p>
            <a:pPr marL="0" lvl="0" indent="0" algn="l" rtl="0">
              <a:lnSpc>
                <a:spcPct val="90000"/>
              </a:lnSpc>
              <a:spcBef>
                <a:spcPts val="0"/>
              </a:spcBef>
              <a:spcAft>
                <a:spcPts val="0"/>
              </a:spcAft>
              <a:buSzPts val="100"/>
              <a:buNone/>
            </a:pPr>
            <a:endParaRPr/>
          </a:p>
        </p:txBody>
      </p:sp>
      <p:sp>
        <p:nvSpPr>
          <p:cNvPr id="352" name="Google Shape;352;g187aecf8ae5_0_55"/>
          <p:cNvSpPr txBox="1">
            <a:spLocks noGrp="1"/>
          </p:cNvSpPr>
          <p:nvPr>
            <p:ph type="sldNum" idx="12"/>
          </p:nvPr>
        </p:nvSpPr>
        <p:spPr>
          <a:xfrm>
            <a:off x="6264000" y="4783500"/>
            <a:ext cx="135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750"/>
              <a:buFont typeface="Arial"/>
              <a:buNone/>
            </a:pPr>
            <a:fld id="{00000000-1234-1234-1234-123412341234}" type="slidenum">
              <a:rPr lang="fr-FR"/>
              <a:t>27</a:t>
            </a:fld>
            <a:endParaRPr/>
          </a:p>
        </p:txBody>
      </p:sp>
      <p:sp>
        <p:nvSpPr>
          <p:cNvPr id="353" name="Google Shape;353;g187aecf8ae5_0_55"/>
          <p:cNvSpPr txBox="1">
            <a:spLocks noGrp="1"/>
          </p:cNvSpPr>
          <p:nvPr>
            <p:ph type="body" idx="1"/>
          </p:nvPr>
        </p:nvSpPr>
        <p:spPr>
          <a:xfrm>
            <a:off x="360000" y="2346046"/>
            <a:ext cx="8424000" cy="207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250"/>
              <a:buNone/>
            </a:pPr>
            <a:r>
              <a:rPr lang="fr-FR"/>
              <a:t>Animation et valorisation de la filière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1231afccf55_0_0"/>
          <p:cNvSpPr txBox="1">
            <a:spLocks noGrp="1"/>
          </p:cNvSpPr>
          <p:nvPr>
            <p:ph type="title"/>
          </p:nvPr>
        </p:nvSpPr>
        <p:spPr>
          <a:xfrm>
            <a:off x="359999" y="900000"/>
            <a:ext cx="8424000" cy="72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fr-F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L’économie-gestion représentée dans des projets valorisants</a:t>
            </a:r>
            <a:endParaRPr/>
          </a:p>
        </p:txBody>
      </p:sp>
      <p:sp>
        <p:nvSpPr>
          <p:cNvPr id="369" name="Google Shape;369;g1231afccf55_0_0"/>
          <p:cNvSpPr txBox="1">
            <a:spLocks noGrp="1"/>
          </p:cNvSpPr>
          <p:nvPr>
            <p:ph type="sldNum" idx="12"/>
          </p:nvPr>
        </p:nvSpPr>
        <p:spPr>
          <a:xfrm>
            <a:off x="6264000" y="4783500"/>
            <a:ext cx="135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750"/>
              <a:buFont typeface="Arial"/>
              <a:buNone/>
            </a:pPr>
            <a:fld id="{00000000-1234-1234-1234-123412341234}" type="slidenum">
              <a:rPr lang="fr-FR"/>
              <a:t>28</a:t>
            </a:fld>
            <a:endParaRPr/>
          </a:p>
        </p:txBody>
      </p:sp>
      <p:sp>
        <p:nvSpPr>
          <p:cNvPr id="370" name="Google Shape;370;g1231afccf55_0_0"/>
          <p:cNvSpPr txBox="1">
            <a:spLocks noGrp="1"/>
          </p:cNvSpPr>
          <p:nvPr>
            <p:ph type="body" idx="1"/>
          </p:nvPr>
        </p:nvSpPr>
        <p:spPr>
          <a:xfrm>
            <a:off x="360000" y="1701177"/>
            <a:ext cx="8424000" cy="3442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50"/>
              <a:buNone/>
            </a:pPr>
            <a:r>
              <a:rPr lang="fr-FR" sz="1850"/>
              <a:t>PEE, Concours génération EURO</a:t>
            </a:r>
            <a:endParaRPr sz="1850"/>
          </a:p>
          <a:p>
            <a:pPr marL="0" lvl="0" indent="0" algn="l" rtl="0">
              <a:lnSpc>
                <a:spcPct val="100000"/>
              </a:lnSpc>
              <a:spcBef>
                <a:spcPts val="0"/>
              </a:spcBef>
              <a:spcAft>
                <a:spcPts val="0"/>
              </a:spcAft>
              <a:buSzPts val="1050"/>
              <a:buNone/>
            </a:pPr>
            <a:endParaRPr sz="1850"/>
          </a:p>
          <a:p>
            <a:pPr marL="0" lvl="0" indent="0" algn="l" rtl="0">
              <a:lnSpc>
                <a:spcPct val="100000"/>
              </a:lnSpc>
              <a:spcBef>
                <a:spcPts val="0"/>
              </a:spcBef>
              <a:spcAft>
                <a:spcPts val="0"/>
              </a:spcAft>
              <a:buSzPts val="1050"/>
              <a:buNone/>
            </a:pPr>
            <a:r>
              <a:rPr lang="fr-FR" sz="1850"/>
              <a:t>Concours “découvrons notre constitution”</a:t>
            </a:r>
            <a:endParaRPr sz="1850"/>
          </a:p>
          <a:p>
            <a:pPr marL="0" lvl="0" indent="0" algn="l" rtl="0">
              <a:lnSpc>
                <a:spcPct val="100000"/>
              </a:lnSpc>
              <a:spcBef>
                <a:spcPts val="0"/>
              </a:spcBef>
              <a:spcAft>
                <a:spcPts val="0"/>
              </a:spcAft>
              <a:buSzPts val="1050"/>
              <a:buNone/>
            </a:pPr>
            <a:endParaRPr sz="1850"/>
          </a:p>
          <a:p>
            <a:pPr marL="0" lvl="0" indent="0" algn="l" rtl="0">
              <a:lnSpc>
                <a:spcPct val="100000"/>
              </a:lnSpc>
              <a:spcBef>
                <a:spcPts val="0"/>
              </a:spcBef>
              <a:spcAft>
                <a:spcPts val="0"/>
              </a:spcAft>
              <a:buSzPts val="1050"/>
              <a:buNone/>
            </a:pPr>
            <a:r>
              <a:rPr lang="fr-FR" sz="1850"/>
              <a:t>Challenge </a:t>
            </a:r>
            <a:endParaRPr sz="1850"/>
          </a:p>
          <a:p>
            <a:pPr marL="0" lvl="0" indent="0" algn="l" rtl="0">
              <a:lnSpc>
                <a:spcPct val="100000"/>
              </a:lnSpc>
              <a:spcBef>
                <a:spcPts val="0"/>
              </a:spcBef>
              <a:spcAft>
                <a:spcPts val="0"/>
              </a:spcAft>
              <a:buSzPts val="1050"/>
              <a:buNone/>
            </a:pPr>
            <a:endParaRPr sz="1850"/>
          </a:p>
          <a:p>
            <a:pPr marL="0" lvl="0" indent="0" algn="l" rtl="0">
              <a:lnSpc>
                <a:spcPct val="100000"/>
              </a:lnSpc>
              <a:spcBef>
                <a:spcPts val="0"/>
              </a:spcBef>
              <a:spcAft>
                <a:spcPts val="0"/>
              </a:spcAft>
              <a:buSzPts val="1050"/>
              <a:buNone/>
            </a:pPr>
            <a:r>
              <a:rPr lang="fr-FR" sz="1850"/>
              <a:t>Ouvre ta boîte</a:t>
            </a:r>
            <a:endParaRPr sz="1850"/>
          </a:p>
          <a:p>
            <a:pPr marL="0" lvl="0" indent="0" algn="l" rtl="0">
              <a:lnSpc>
                <a:spcPct val="100000"/>
              </a:lnSpc>
              <a:spcBef>
                <a:spcPts val="0"/>
              </a:spcBef>
              <a:spcAft>
                <a:spcPts val="0"/>
              </a:spcAft>
              <a:buSzPts val="1050"/>
              <a:buNone/>
            </a:pPr>
            <a:endParaRPr sz="1850"/>
          </a:p>
          <a:p>
            <a:pPr marL="0" lvl="0" indent="0" algn="l" rtl="0">
              <a:lnSpc>
                <a:spcPct val="100000"/>
              </a:lnSpc>
              <a:spcBef>
                <a:spcPts val="0"/>
              </a:spcBef>
              <a:spcAft>
                <a:spcPts val="0"/>
              </a:spcAft>
              <a:buSzPts val="1050"/>
              <a:buNone/>
            </a:pPr>
            <a:r>
              <a:rPr lang="fr-FR" sz="1850"/>
              <a:t>Journée académique de l’innovation pédagogique / ARIUT </a:t>
            </a:r>
            <a:endParaRPr sz="1850"/>
          </a:p>
          <a:p>
            <a:pPr marL="0" lvl="0" indent="0" algn="l" rtl="0">
              <a:lnSpc>
                <a:spcPct val="100000"/>
              </a:lnSpc>
              <a:spcBef>
                <a:spcPts val="0"/>
              </a:spcBef>
              <a:spcAft>
                <a:spcPts val="0"/>
              </a:spcAft>
              <a:buSzPts val="1050"/>
              <a:buNone/>
            </a:pPr>
            <a:endParaRPr sz="1850"/>
          </a:p>
          <a:p>
            <a:pPr marL="0" lvl="0" indent="0" algn="l" rtl="0">
              <a:lnSpc>
                <a:spcPct val="100000"/>
              </a:lnSpc>
              <a:spcBef>
                <a:spcPts val="0"/>
              </a:spcBef>
              <a:spcAft>
                <a:spcPts val="0"/>
              </a:spcAft>
              <a:buSzPts val="1050"/>
              <a:buNone/>
            </a:pPr>
            <a:r>
              <a:rPr lang="fr-FR" sz="1850"/>
              <a:t>Nuit du droit </a:t>
            </a:r>
            <a:endParaRPr sz="1850"/>
          </a:p>
          <a:p>
            <a:pPr marL="0" lvl="0" indent="0" algn="l" rtl="0">
              <a:lnSpc>
                <a:spcPct val="100000"/>
              </a:lnSpc>
              <a:spcBef>
                <a:spcPts val="0"/>
              </a:spcBef>
              <a:spcAft>
                <a:spcPts val="0"/>
              </a:spcAft>
              <a:buSzPts val="1050"/>
              <a:buNone/>
            </a:pPr>
            <a:endParaRPr sz="2050"/>
          </a:p>
          <a:p>
            <a:pPr marL="0" lvl="0" indent="0" algn="l" rtl="0">
              <a:lnSpc>
                <a:spcPct val="100000"/>
              </a:lnSpc>
              <a:spcBef>
                <a:spcPts val="0"/>
              </a:spcBef>
              <a:spcAft>
                <a:spcPts val="0"/>
              </a:spcAft>
              <a:buSzPts val="1050"/>
              <a:buNone/>
            </a:pPr>
            <a:endParaRPr sz="2050"/>
          </a:p>
          <a:p>
            <a:pPr marL="0" lvl="0" indent="0" algn="l" rtl="0">
              <a:lnSpc>
                <a:spcPct val="100000"/>
              </a:lnSpc>
              <a:spcBef>
                <a:spcPts val="0"/>
              </a:spcBef>
              <a:spcAft>
                <a:spcPts val="0"/>
              </a:spcAft>
              <a:buSzPts val="1050"/>
              <a:buNone/>
            </a:pPr>
            <a:endParaRPr sz="2050"/>
          </a:p>
          <a:p>
            <a:pPr marL="0" lvl="0" indent="0" algn="l" rtl="0">
              <a:lnSpc>
                <a:spcPct val="100000"/>
              </a:lnSpc>
              <a:spcBef>
                <a:spcPts val="0"/>
              </a:spcBef>
              <a:spcAft>
                <a:spcPts val="0"/>
              </a:spcAft>
              <a:buSzPts val="1050"/>
              <a:buNone/>
            </a:pPr>
            <a:endParaRPr sz="2050"/>
          </a:p>
          <a:p>
            <a:pPr marL="0" lvl="0" indent="0" algn="l" rtl="0">
              <a:lnSpc>
                <a:spcPct val="100000"/>
              </a:lnSpc>
              <a:spcBef>
                <a:spcPts val="0"/>
              </a:spcBef>
              <a:spcAft>
                <a:spcPts val="0"/>
              </a:spcAft>
              <a:buSzPts val="1050"/>
              <a:buNone/>
            </a:pPr>
            <a:endParaRPr/>
          </a:p>
        </p:txBody>
      </p:sp>
      <p:sp>
        <p:nvSpPr>
          <p:cNvPr id="371" name="Google Shape;371;g1231afccf55_0_0"/>
          <p:cNvSpPr txBox="1">
            <a:spLocks noGrp="1"/>
          </p:cNvSpPr>
          <p:nvPr>
            <p:ph type="body" idx="2"/>
          </p:nvPr>
        </p:nvSpPr>
        <p:spPr>
          <a:xfrm>
            <a:off x="3312000" y="180000"/>
            <a:ext cx="5472000" cy="36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75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187aecf8ae5_0_74"/>
          <p:cNvSpPr txBox="1">
            <a:spLocks noGrp="1"/>
          </p:cNvSpPr>
          <p:nvPr>
            <p:ph type="sldNum" idx="12"/>
          </p:nvPr>
        </p:nvSpPr>
        <p:spPr>
          <a:xfrm>
            <a:off x="6264000" y="4783500"/>
            <a:ext cx="135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750"/>
              <a:buFont typeface="Arial"/>
              <a:buNone/>
            </a:pPr>
            <a:fld id="{00000000-1234-1234-1234-123412341234}" type="slidenum">
              <a:rPr lang="fr-FR"/>
              <a:t>29</a:t>
            </a:fld>
            <a:endParaRPr/>
          </a:p>
        </p:txBody>
      </p:sp>
      <p:sp>
        <p:nvSpPr>
          <p:cNvPr id="378" name="Google Shape;378;g187aecf8ae5_0_74"/>
          <p:cNvSpPr txBox="1">
            <a:spLocks noGrp="1"/>
          </p:cNvSpPr>
          <p:nvPr>
            <p:ph type="body" idx="1"/>
          </p:nvPr>
        </p:nvSpPr>
        <p:spPr>
          <a:xfrm>
            <a:off x="251700" y="2329013"/>
            <a:ext cx="8424000" cy="2974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50"/>
              <a:buNone/>
            </a:pPr>
            <a:endParaRPr sz="2050"/>
          </a:p>
          <a:p>
            <a:pPr marL="0" lvl="0" indent="0" algn="l" rtl="0">
              <a:lnSpc>
                <a:spcPct val="100000"/>
              </a:lnSpc>
              <a:spcBef>
                <a:spcPts val="0"/>
              </a:spcBef>
              <a:spcAft>
                <a:spcPts val="0"/>
              </a:spcAft>
              <a:buSzPts val="1100"/>
              <a:buNone/>
            </a:pPr>
            <a:endParaRPr sz="1400"/>
          </a:p>
          <a:p>
            <a:pPr marL="0" lvl="0" indent="0" algn="l" rtl="0">
              <a:lnSpc>
                <a:spcPct val="100000"/>
              </a:lnSpc>
              <a:spcBef>
                <a:spcPts val="0"/>
              </a:spcBef>
              <a:spcAft>
                <a:spcPts val="0"/>
              </a:spcAft>
              <a:buSzPts val="1100"/>
              <a:buNone/>
            </a:pPr>
            <a:r>
              <a:rPr lang="fr-FR" sz="1400"/>
              <a:t>Intérêt(s) : </a:t>
            </a:r>
            <a:endParaRPr sz="1400"/>
          </a:p>
          <a:p>
            <a:pPr marL="457200" lvl="0" indent="-317500" algn="l" rtl="0">
              <a:lnSpc>
                <a:spcPct val="115000"/>
              </a:lnSpc>
              <a:spcBef>
                <a:spcPts val="0"/>
              </a:spcBef>
              <a:spcAft>
                <a:spcPts val="0"/>
              </a:spcAft>
              <a:buSzPts val="1400"/>
              <a:buChar char="-"/>
            </a:pPr>
            <a:r>
              <a:rPr lang="fr-FR" sz="1400"/>
              <a:t>outil de révision du programme de 1ère STMG et le début du programme de terminale (thème 6) </a:t>
            </a:r>
            <a:endParaRPr sz="1400"/>
          </a:p>
          <a:p>
            <a:pPr marL="457200" lvl="0" indent="-317500" algn="l" rtl="0">
              <a:lnSpc>
                <a:spcPct val="115000"/>
              </a:lnSpc>
              <a:spcBef>
                <a:spcPts val="0"/>
              </a:spcBef>
              <a:spcAft>
                <a:spcPts val="0"/>
              </a:spcAft>
              <a:buSzPts val="1400"/>
              <a:buChar char="-"/>
            </a:pPr>
            <a:r>
              <a:rPr lang="fr-FR" sz="1400"/>
              <a:t>projet d’orientation : certificat de participation valorisable sur Parcoursup </a:t>
            </a:r>
            <a:endParaRPr sz="1400"/>
          </a:p>
          <a:p>
            <a:pPr marL="457200" lvl="0" indent="-317500" algn="l" rtl="0">
              <a:lnSpc>
                <a:spcPct val="115000"/>
              </a:lnSpc>
              <a:spcBef>
                <a:spcPts val="0"/>
              </a:spcBef>
              <a:spcAft>
                <a:spcPts val="0"/>
              </a:spcAft>
              <a:buSzPts val="1400"/>
              <a:buChar char="-"/>
            </a:pPr>
            <a:r>
              <a:rPr lang="fr-FR" sz="1400"/>
              <a:t>moyen de valorisation des élèves : cérémonie académique de remise des prix </a:t>
            </a:r>
            <a:endParaRPr sz="1400"/>
          </a:p>
          <a:p>
            <a:pPr marL="457200" lvl="0" indent="-317500" algn="l" rtl="0">
              <a:lnSpc>
                <a:spcPct val="115000"/>
              </a:lnSpc>
              <a:spcBef>
                <a:spcPts val="0"/>
              </a:spcBef>
              <a:spcAft>
                <a:spcPts val="0"/>
              </a:spcAft>
              <a:buSzPts val="1400"/>
              <a:buChar char="-"/>
            </a:pPr>
            <a:r>
              <a:rPr lang="fr-FR" sz="1400"/>
              <a:t>moyen de valorisation de la série : cérémonie nationale de remise des prix </a:t>
            </a:r>
            <a:endParaRPr sz="1400"/>
          </a:p>
          <a:p>
            <a:pPr marL="0" lvl="0" indent="0" algn="l" rtl="0">
              <a:lnSpc>
                <a:spcPct val="100000"/>
              </a:lnSpc>
              <a:spcBef>
                <a:spcPts val="0"/>
              </a:spcBef>
              <a:spcAft>
                <a:spcPts val="0"/>
              </a:spcAft>
              <a:buNone/>
            </a:pP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SzPts val="1050"/>
              <a:buNone/>
            </a:pPr>
            <a:endParaRPr sz="2050"/>
          </a:p>
          <a:p>
            <a:pPr marL="0" lvl="0" indent="0" algn="l" rtl="0">
              <a:lnSpc>
                <a:spcPct val="100000"/>
              </a:lnSpc>
              <a:spcBef>
                <a:spcPts val="0"/>
              </a:spcBef>
              <a:spcAft>
                <a:spcPts val="0"/>
              </a:spcAft>
              <a:buSzPts val="1050"/>
              <a:buNone/>
            </a:pPr>
            <a:endParaRPr sz="2050"/>
          </a:p>
          <a:p>
            <a:pPr marL="0" lvl="0" indent="0" algn="l" rtl="0">
              <a:lnSpc>
                <a:spcPct val="100000"/>
              </a:lnSpc>
              <a:spcBef>
                <a:spcPts val="0"/>
              </a:spcBef>
              <a:spcAft>
                <a:spcPts val="0"/>
              </a:spcAft>
              <a:buSzPts val="1050"/>
              <a:buNone/>
            </a:pPr>
            <a:endParaRPr sz="2050"/>
          </a:p>
          <a:p>
            <a:pPr marL="0" lvl="0" indent="0" algn="l" rtl="0">
              <a:lnSpc>
                <a:spcPct val="100000"/>
              </a:lnSpc>
              <a:spcBef>
                <a:spcPts val="0"/>
              </a:spcBef>
              <a:spcAft>
                <a:spcPts val="0"/>
              </a:spcAft>
              <a:buSzPts val="1050"/>
              <a:buNone/>
            </a:pPr>
            <a:endParaRPr sz="2050"/>
          </a:p>
          <a:p>
            <a:pPr marL="0" lvl="0" indent="0" algn="l" rtl="0">
              <a:lnSpc>
                <a:spcPct val="100000"/>
              </a:lnSpc>
              <a:spcBef>
                <a:spcPts val="0"/>
              </a:spcBef>
              <a:spcAft>
                <a:spcPts val="0"/>
              </a:spcAft>
              <a:buSzPts val="1050"/>
              <a:buNone/>
            </a:pPr>
            <a:endParaRPr sz="2050"/>
          </a:p>
          <a:p>
            <a:pPr marL="0" lvl="0" indent="0" algn="l" rtl="0">
              <a:lnSpc>
                <a:spcPct val="100000"/>
              </a:lnSpc>
              <a:spcBef>
                <a:spcPts val="0"/>
              </a:spcBef>
              <a:spcAft>
                <a:spcPts val="0"/>
              </a:spcAft>
              <a:buSzPts val="1050"/>
              <a:buNone/>
            </a:pPr>
            <a:endParaRPr sz="2050"/>
          </a:p>
          <a:p>
            <a:pPr marL="0" lvl="0" indent="0" algn="l" rtl="0">
              <a:lnSpc>
                <a:spcPct val="100000"/>
              </a:lnSpc>
              <a:spcBef>
                <a:spcPts val="0"/>
              </a:spcBef>
              <a:spcAft>
                <a:spcPts val="0"/>
              </a:spcAft>
              <a:buSzPts val="1050"/>
              <a:buNone/>
            </a:pPr>
            <a:endParaRPr sz="2050"/>
          </a:p>
          <a:p>
            <a:pPr marL="0" lvl="0" indent="0" algn="l" rtl="0">
              <a:lnSpc>
                <a:spcPct val="100000"/>
              </a:lnSpc>
              <a:spcBef>
                <a:spcPts val="0"/>
              </a:spcBef>
              <a:spcAft>
                <a:spcPts val="0"/>
              </a:spcAft>
              <a:buSzPts val="1050"/>
              <a:buNone/>
            </a:pPr>
            <a:endParaRPr/>
          </a:p>
        </p:txBody>
      </p:sp>
      <p:sp>
        <p:nvSpPr>
          <p:cNvPr id="379" name="Google Shape;379;g187aecf8ae5_0_74"/>
          <p:cNvSpPr txBox="1">
            <a:spLocks noGrp="1"/>
          </p:cNvSpPr>
          <p:nvPr>
            <p:ph type="body" idx="2"/>
          </p:nvPr>
        </p:nvSpPr>
        <p:spPr>
          <a:xfrm>
            <a:off x="3312000" y="180000"/>
            <a:ext cx="5472000" cy="36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750"/>
              <a:buNone/>
            </a:pPr>
            <a:endParaRPr/>
          </a:p>
        </p:txBody>
      </p:sp>
      <p:pic>
        <p:nvPicPr>
          <p:cNvPr id="380" name="Google Shape;380;g187aecf8ae5_0_74"/>
          <p:cNvPicPr preferRelativeResize="0"/>
          <p:nvPr/>
        </p:nvPicPr>
        <p:blipFill rotWithShape="1">
          <a:blip r:embed="rId3">
            <a:alphaModFix/>
          </a:blip>
          <a:srcRect b="-4112"/>
          <a:stretch/>
        </p:blipFill>
        <p:spPr>
          <a:xfrm>
            <a:off x="2946050" y="84525"/>
            <a:ext cx="5608551" cy="2770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187aecf8ae5_0_8"/>
          <p:cNvSpPr txBox="1">
            <a:spLocks noGrp="1"/>
          </p:cNvSpPr>
          <p:nvPr>
            <p:ph type="title"/>
          </p:nvPr>
        </p:nvSpPr>
        <p:spPr>
          <a:xfrm>
            <a:off x="0" y="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t" anchorCtr="0">
            <a:noAutofit/>
          </a:bodyPr>
          <a:lstStyle/>
          <a:p>
            <a:pPr marL="0" lvl="0" indent="0" algn="l" rtl="0">
              <a:lnSpc>
                <a:spcPct val="90000"/>
              </a:lnSpc>
              <a:spcBef>
                <a:spcPts val="0"/>
              </a:spcBef>
              <a:spcAft>
                <a:spcPts val="0"/>
              </a:spcAft>
              <a:buSzPts val="100"/>
              <a:buNone/>
            </a:pPr>
            <a:endParaRPr/>
          </a:p>
        </p:txBody>
      </p:sp>
      <p:sp>
        <p:nvSpPr>
          <p:cNvPr id="133" name="Google Shape;133;g187aecf8ae5_0_8"/>
          <p:cNvSpPr txBox="1">
            <a:spLocks noGrp="1"/>
          </p:cNvSpPr>
          <p:nvPr>
            <p:ph type="sldNum" idx="12"/>
          </p:nvPr>
        </p:nvSpPr>
        <p:spPr>
          <a:xfrm>
            <a:off x="6264000" y="4783500"/>
            <a:ext cx="135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50"/>
              <a:buNone/>
            </a:pPr>
            <a:fld id="{00000000-1234-1234-1234-123412341234}" type="slidenum">
              <a:rPr lang="fr-FR"/>
              <a:t>3</a:t>
            </a:fld>
            <a:endParaRPr/>
          </a:p>
        </p:txBody>
      </p:sp>
      <p:sp>
        <p:nvSpPr>
          <p:cNvPr id="134" name="Google Shape;134;g187aecf8ae5_0_8"/>
          <p:cNvSpPr txBox="1">
            <a:spLocks noGrp="1"/>
          </p:cNvSpPr>
          <p:nvPr>
            <p:ph type="body" idx="1"/>
          </p:nvPr>
        </p:nvSpPr>
        <p:spPr>
          <a:xfrm>
            <a:off x="360000" y="2346046"/>
            <a:ext cx="8424000" cy="207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250"/>
              <a:buNone/>
            </a:pPr>
            <a:r>
              <a:rPr lang="fr-FR"/>
              <a:t>Introduction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g187aecf8ae5_0_25"/>
          <p:cNvSpPr txBox="1">
            <a:spLocks noGrp="1"/>
          </p:cNvSpPr>
          <p:nvPr>
            <p:ph type="sldNum" idx="12"/>
          </p:nvPr>
        </p:nvSpPr>
        <p:spPr>
          <a:xfrm>
            <a:off x="6264000" y="4783500"/>
            <a:ext cx="135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750"/>
              <a:buFont typeface="Arial"/>
              <a:buNone/>
            </a:pPr>
            <a:fld id="{00000000-1234-1234-1234-123412341234}" type="slidenum">
              <a:rPr lang="fr-FR"/>
              <a:t>30</a:t>
            </a:fld>
            <a:endParaRPr/>
          </a:p>
        </p:txBody>
      </p:sp>
      <p:sp>
        <p:nvSpPr>
          <p:cNvPr id="387" name="Google Shape;387;g187aecf8ae5_0_25"/>
          <p:cNvSpPr txBox="1">
            <a:spLocks noGrp="1"/>
          </p:cNvSpPr>
          <p:nvPr>
            <p:ph type="body" idx="1"/>
          </p:nvPr>
        </p:nvSpPr>
        <p:spPr>
          <a:xfrm>
            <a:off x="360000" y="1701163"/>
            <a:ext cx="8424000" cy="2974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50"/>
              <a:buNone/>
            </a:pPr>
            <a:endParaRPr sz="2050"/>
          </a:p>
          <a:p>
            <a:pPr marL="0" lvl="0" indent="0" algn="l" rtl="0">
              <a:lnSpc>
                <a:spcPct val="100000"/>
              </a:lnSpc>
              <a:spcBef>
                <a:spcPts val="0"/>
              </a:spcBef>
              <a:spcAft>
                <a:spcPts val="0"/>
              </a:spcAft>
              <a:buSzPts val="1050"/>
              <a:buNone/>
            </a:pPr>
            <a:endParaRPr sz="2050"/>
          </a:p>
          <a:p>
            <a:pPr marL="0" lvl="0" indent="0" algn="l" rtl="0">
              <a:lnSpc>
                <a:spcPct val="100000"/>
              </a:lnSpc>
              <a:spcBef>
                <a:spcPts val="0"/>
              </a:spcBef>
              <a:spcAft>
                <a:spcPts val="0"/>
              </a:spcAft>
              <a:buSzPts val="1050"/>
              <a:buNone/>
            </a:pPr>
            <a:endParaRPr sz="2050"/>
          </a:p>
          <a:p>
            <a:pPr marL="0" lvl="0" indent="0" algn="l" rtl="0">
              <a:lnSpc>
                <a:spcPct val="100000"/>
              </a:lnSpc>
              <a:spcBef>
                <a:spcPts val="0"/>
              </a:spcBef>
              <a:spcAft>
                <a:spcPts val="0"/>
              </a:spcAft>
              <a:buSzPts val="1050"/>
              <a:buNone/>
            </a:pPr>
            <a:endParaRPr/>
          </a:p>
        </p:txBody>
      </p:sp>
      <p:pic>
        <p:nvPicPr>
          <p:cNvPr id="388" name="Google Shape;388;g187aecf8ae5_0_25"/>
          <p:cNvPicPr preferRelativeResize="0"/>
          <p:nvPr/>
        </p:nvPicPr>
        <p:blipFill>
          <a:blip r:embed="rId3">
            <a:alphaModFix/>
          </a:blip>
          <a:stretch>
            <a:fillRect/>
          </a:stretch>
        </p:blipFill>
        <p:spPr>
          <a:xfrm>
            <a:off x="1386850" y="180000"/>
            <a:ext cx="3185150" cy="4593650"/>
          </a:xfrm>
          <a:prstGeom prst="rect">
            <a:avLst/>
          </a:prstGeom>
          <a:noFill/>
          <a:ln>
            <a:noFill/>
          </a:ln>
        </p:spPr>
      </p:pic>
      <p:pic>
        <p:nvPicPr>
          <p:cNvPr id="389" name="Google Shape;389;g187aecf8ae5_0_25"/>
          <p:cNvPicPr preferRelativeResize="0"/>
          <p:nvPr/>
        </p:nvPicPr>
        <p:blipFill>
          <a:blip r:embed="rId4">
            <a:alphaModFix/>
          </a:blip>
          <a:stretch>
            <a:fillRect/>
          </a:stretch>
        </p:blipFill>
        <p:spPr>
          <a:xfrm>
            <a:off x="4991775" y="154788"/>
            <a:ext cx="3334650" cy="464407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g187aecf8ae5_0_35"/>
          <p:cNvSpPr txBox="1">
            <a:spLocks noGrp="1"/>
          </p:cNvSpPr>
          <p:nvPr>
            <p:ph type="sldNum" idx="12"/>
          </p:nvPr>
        </p:nvSpPr>
        <p:spPr>
          <a:xfrm>
            <a:off x="6264000" y="4783500"/>
            <a:ext cx="135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750"/>
              <a:buFont typeface="Arial"/>
              <a:buNone/>
            </a:pPr>
            <a:fld id="{00000000-1234-1234-1234-123412341234}" type="slidenum">
              <a:rPr lang="fr-FR"/>
              <a:t>31</a:t>
            </a:fld>
            <a:endParaRPr/>
          </a:p>
        </p:txBody>
      </p:sp>
      <p:sp>
        <p:nvSpPr>
          <p:cNvPr id="396" name="Google Shape;396;g187aecf8ae5_0_35"/>
          <p:cNvSpPr txBox="1">
            <a:spLocks noGrp="1"/>
          </p:cNvSpPr>
          <p:nvPr>
            <p:ph type="body" idx="1"/>
          </p:nvPr>
        </p:nvSpPr>
        <p:spPr>
          <a:xfrm>
            <a:off x="360000" y="1701163"/>
            <a:ext cx="8424000" cy="2974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50"/>
              <a:buNone/>
            </a:pPr>
            <a:endParaRPr sz="2050"/>
          </a:p>
          <a:p>
            <a:pPr marL="0" lvl="0" indent="0" algn="l" rtl="0">
              <a:lnSpc>
                <a:spcPct val="100000"/>
              </a:lnSpc>
              <a:spcBef>
                <a:spcPts val="0"/>
              </a:spcBef>
              <a:spcAft>
                <a:spcPts val="0"/>
              </a:spcAft>
              <a:buSzPts val="1050"/>
              <a:buNone/>
            </a:pPr>
            <a:endParaRPr sz="2050"/>
          </a:p>
          <a:p>
            <a:pPr marL="0" lvl="0" indent="0" algn="l" rtl="0">
              <a:lnSpc>
                <a:spcPct val="100000"/>
              </a:lnSpc>
              <a:spcBef>
                <a:spcPts val="0"/>
              </a:spcBef>
              <a:spcAft>
                <a:spcPts val="0"/>
              </a:spcAft>
              <a:buSzPts val="1050"/>
              <a:buNone/>
            </a:pPr>
            <a:endParaRPr sz="2050"/>
          </a:p>
          <a:p>
            <a:pPr marL="0" lvl="0" indent="0" algn="l" rtl="0">
              <a:lnSpc>
                <a:spcPct val="100000"/>
              </a:lnSpc>
              <a:spcBef>
                <a:spcPts val="0"/>
              </a:spcBef>
              <a:spcAft>
                <a:spcPts val="0"/>
              </a:spcAft>
              <a:buSzPts val="1050"/>
              <a:buNone/>
            </a:pPr>
            <a:endParaRPr/>
          </a:p>
        </p:txBody>
      </p:sp>
      <p:pic>
        <p:nvPicPr>
          <p:cNvPr id="397" name="Google Shape;397;g187aecf8ae5_0_35"/>
          <p:cNvPicPr preferRelativeResize="0"/>
          <p:nvPr/>
        </p:nvPicPr>
        <p:blipFill>
          <a:blip r:embed="rId3">
            <a:alphaModFix/>
          </a:blip>
          <a:stretch>
            <a:fillRect/>
          </a:stretch>
        </p:blipFill>
        <p:spPr>
          <a:xfrm>
            <a:off x="931156" y="0"/>
            <a:ext cx="3640838" cy="5143501"/>
          </a:xfrm>
          <a:prstGeom prst="rect">
            <a:avLst/>
          </a:prstGeom>
          <a:noFill/>
          <a:ln>
            <a:noFill/>
          </a:ln>
        </p:spPr>
      </p:pic>
      <p:pic>
        <p:nvPicPr>
          <p:cNvPr id="398" name="Google Shape;398;g187aecf8ae5_0_35"/>
          <p:cNvPicPr preferRelativeResize="0"/>
          <p:nvPr/>
        </p:nvPicPr>
        <p:blipFill>
          <a:blip r:embed="rId4">
            <a:alphaModFix/>
          </a:blip>
          <a:stretch>
            <a:fillRect/>
          </a:stretch>
        </p:blipFill>
        <p:spPr>
          <a:xfrm>
            <a:off x="4666650" y="0"/>
            <a:ext cx="3769049" cy="5143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g187aecf8ae5_0_83"/>
          <p:cNvSpPr txBox="1">
            <a:spLocks noGrp="1"/>
          </p:cNvSpPr>
          <p:nvPr>
            <p:ph type="title"/>
          </p:nvPr>
        </p:nvSpPr>
        <p:spPr>
          <a:xfrm>
            <a:off x="1883999" y="248000"/>
            <a:ext cx="8424000" cy="72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fr-FR"/>
              <a:t>Concours "découvrons notre constitution”</a:t>
            </a:r>
            <a:endParaRPr/>
          </a:p>
        </p:txBody>
      </p:sp>
      <p:sp>
        <p:nvSpPr>
          <p:cNvPr id="405" name="Google Shape;405;g187aecf8ae5_0_83"/>
          <p:cNvSpPr txBox="1">
            <a:spLocks noGrp="1"/>
          </p:cNvSpPr>
          <p:nvPr>
            <p:ph type="sldNum" idx="12"/>
          </p:nvPr>
        </p:nvSpPr>
        <p:spPr>
          <a:xfrm>
            <a:off x="6264000" y="4783500"/>
            <a:ext cx="135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750"/>
              <a:buFont typeface="Arial"/>
              <a:buNone/>
            </a:pPr>
            <a:fld id="{00000000-1234-1234-1234-123412341234}" type="slidenum">
              <a:rPr lang="fr-FR"/>
              <a:t>32</a:t>
            </a:fld>
            <a:endParaRPr/>
          </a:p>
        </p:txBody>
      </p:sp>
      <p:sp>
        <p:nvSpPr>
          <p:cNvPr id="406" name="Google Shape;406;g187aecf8ae5_0_83"/>
          <p:cNvSpPr txBox="1">
            <a:spLocks noGrp="1"/>
          </p:cNvSpPr>
          <p:nvPr>
            <p:ph type="body" idx="1"/>
          </p:nvPr>
        </p:nvSpPr>
        <p:spPr>
          <a:xfrm>
            <a:off x="360000" y="826900"/>
            <a:ext cx="8424000" cy="16203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200"/>
              </a:spcBef>
              <a:spcAft>
                <a:spcPts val="0"/>
              </a:spcAft>
              <a:buNone/>
            </a:pPr>
            <a:r>
              <a:rPr lang="fr-FR" sz="1100" dirty="0"/>
              <a:t>MODALITES : </a:t>
            </a:r>
            <a:endParaRPr sz="1100" dirty="0"/>
          </a:p>
          <a:p>
            <a:pPr marL="457200" marR="0" lvl="0" indent="-298450" algn="l" rtl="0">
              <a:lnSpc>
                <a:spcPct val="115000"/>
              </a:lnSpc>
              <a:spcBef>
                <a:spcPts val="1200"/>
              </a:spcBef>
              <a:spcAft>
                <a:spcPts val="0"/>
              </a:spcAft>
              <a:buSzPts val="1100"/>
              <a:buChar char="●"/>
            </a:pPr>
            <a:r>
              <a:rPr lang="fr-FR" sz="1100" dirty="0"/>
              <a:t>Cibles : élèves de </a:t>
            </a:r>
            <a:r>
              <a:rPr lang="fr-FR" sz="1100" b="1" dirty="0"/>
              <a:t>lycée qui suivent un enseignement de droit</a:t>
            </a:r>
            <a:r>
              <a:rPr lang="fr-FR" sz="1100" dirty="0"/>
              <a:t> (DGEMC pour le lycée général, STMG pour les lycées technologiques, économie-droit pour la voie professionnelle).</a:t>
            </a:r>
            <a:endParaRPr sz="1100" dirty="0"/>
          </a:p>
          <a:p>
            <a:pPr marL="457200" lvl="0" indent="-298450" algn="l" rtl="0">
              <a:lnSpc>
                <a:spcPct val="115000"/>
              </a:lnSpc>
              <a:spcBef>
                <a:spcPts val="0"/>
              </a:spcBef>
              <a:spcAft>
                <a:spcPts val="0"/>
              </a:spcAft>
              <a:buSzPts val="1100"/>
              <a:buChar char="●"/>
            </a:pPr>
            <a:r>
              <a:rPr lang="fr-FR" sz="1100" dirty="0"/>
              <a:t> participation collective (classe entière ou groupe d'élèves)</a:t>
            </a:r>
            <a:endParaRPr sz="1100" dirty="0"/>
          </a:p>
          <a:p>
            <a:pPr marL="0" lvl="0" indent="0" algn="l" rtl="0">
              <a:lnSpc>
                <a:spcPct val="115000"/>
              </a:lnSpc>
              <a:spcBef>
                <a:spcPts val="1200"/>
              </a:spcBef>
              <a:spcAft>
                <a:spcPts val="0"/>
              </a:spcAft>
              <a:buNone/>
            </a:pPr>
            <a:r>
              <a:rPr lang="fr-FR" sz="1100" b="1" dirty="0"/>
              <a:t>Les réalisations des élèves peuvent prendre toutes formes d'expression</a:t>
            </a:r>
            <a:r>
              <a:rPr lang="fr-FR" sz="1100" dirty="0"/>
              <a:t> : </a:t>
            </a:r>
            <a:r>
              <a:rPr lang="fr-FR" sz="1100" b="1" dirty="0"/>
              <a:t>essai</a:t>
            </a:r>
            <a:r>
              <a:rPr lang="fr-FR" sz="1100" dirty="0"/>
              <a:t>, </a:t>
            </a:r>
            <a:r>
              <a:rPr lang="fr-FR" sz="1100" b="1" dirty="0"/>
              <a:t>dossier</a:t>
            </a:r>
            <a:r>
              <a:rPr lang="fr-FR" sz="1100" dirty="0"/>
              <a:t>, </a:t>
            </a:r>
            <a:r>
              <a:rPr lang="fr-FR" sz="1100" b="1" dirty="0"/>
              <a:t>documentaire audiovisuel</a:t>
            </a:r>
            <a:r>
              <a:rPr lang="fr-FR" sz="1100" dirty="0"/>
              <a:t>, </a:t>
            </a:r>
            <a:r>
              <a:rPr lang="fr-FR" sz="1100" b="1" dirty="0"/>
              <a:t>production artistique</a:t>
            </a:r>
            <a:r>
              <a:rPr lang="fr-FR" sz="1100" dirty="0"/>
              <a:t> (littéraire, graphique, plastique, théâtrale, cinématographique, chorégraphique, etc.). différents supports : dossiers manuscrits ou imprimés, panneaux d'exposition, supports amovibles de stockage de données numériques (clé USB, etc.).</a:t>
            </a:r>
            <a:endParaRPr sz="1100" dirty="0"/>
          </a:p>
          <a:p>
            <a:pPr marL="0" lvl="0" indent="0" algn="l" rtl="0">
              <a:lnSpc>
                <a:spcPct val="115000"/>
              </a:lnSpc>
              <a:spcBef>
                <a:spcPts val="1200"/>
              </a:spcBef>
              <a:spcAft>
                <a:spcPts val="0"/>
              </a:spcAft>
              <a:buClr>
                <a:schemeClr val="dk1"/>
              </a:buClr>
              <a:buSzPts val="1100"/>
              <a:buFont typeface="Arial"/>
              <a:buNone/>
            </a:pPr>
            <a:r>
              <a:rPr lang="fr-FR" sz="1100" u="sng" dirty="0">
                <a:solidFill>
                  <a:schemeClr val="hlink"/>
                </a:solidFill>
                <a:hlinkClick r:id="rId3"/>
              </a:rPr>
              <a:t>Cérémonie du concours Découvrons notre Constitution - Actualités de la filière STMG - LYCEE GENERAL JULES MICHELET (mon-ent-occitanie.fr)</a:t>
            </a:r>
            <a:endParaRPr sz="1100" u="sng" dirty="0">
              <a:solidFill>
                <a:schemeClr val="hlink"/>
              </a:solidFill>
            </a:endParaRPr>
          </a:p>
          <a:p>
            <a:pPr marL="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Clr>
                <a:schemeClr val="dk1"/>
              </a:buClr>
              <a:buSzPts val="1100"/>
              <a:buFont typeface="Arial"/>
              <a:buNone/>
            </a:pPr>
            <a:r>
              <a:rPr lang="fr-FR" sz="1100" dirty="0"/>
              <a:t>CALENDRIER : </a:t>
            </a:r>
            <a:endParaRPr sz="1100" dirty="0"/>
          </a:p>
          <a:p>
            <a:pPr marL="457200" lvl="0" indent="-298450" algn="l" rtl="0">
              <a:lnSpc>
                <a:spcPct val="115000"/>
              </a:lnSpc>
              <a:spcBef>
                <a:spcPts val="1200"/>
              </a:spcBef>
              <a:spcAft>
                <a:spcPts val="0"/>
              </a:spcAft>
              <a:buSzPts val="1100"/>
              <a:buChar char="●"/>
            </a:pPr>
            <a:r>
              <a:rPr lang="fr-FR" sz="1100" b="1" dirty="0"/>
              <a:t>Vendredi 3 février 2023</a:t>
            </a:r>
            <a:r>
              <a:rPr lang="fr-FR" sz="1100" dirty="0"/>
              <a:t> : date limite de transmission des </a:t>
            </a:r>
            <a:r>
              <a:rPr lang="fr-FR" sz="1100" b="1" dirty="0"/>
              <a:t>formulaires d’inscription</a:t>
            </a:r>
            <a:endParaRPr sz="1100" b="1" dirty="0"/>
          </a:p>
          <a:p>
            <a:pPr marL="457200" lvl="0" indent="-298450" algn="l" rtl="0">
              <a:lnSpc>
                <a:spcPct val="115000"/>
              </a:lnSpc>
              <a:spcBef>
                <a:spcPts val="0"/>
              </a:spcBef>
              <a:spcAft>
                <a:spcPts val="0"/>
              </a:spcAft>
              <a:buSzPts val="1100"/>
              <a:buChar char="●"/>
            </a:pPr>
            <a:r>
              <a:rPr lang="fr-FR" sz="1100" b="1" dirty="0"/>
              <a:t>Mercredi 17 mai 2023</a:t>
            </a:r>
            <a:r>
              <a:rPr lang="fr-FR" sz="1100" dirty="0"/>
              <a:t> : date limite d’</a:t>
            </a:r>
            <a:r>
              <a:rPr lang="fr-FR" sz="1100" b="1" dirty="0"/>
              <a:t>envoi des travaux</a:t>
            </a:r>
            <a:r>
              <a:rPr lang="fr-FR" sz="1100" dirty="0"/>
              <a:t> par les classes ou groupes d’élèves</a:t>
            </a:r>
            <a:endParaRPr sz="1100" dirty="0"/>
          </a:p>
          <a:p>
            <a:pPr marL="457200" lvl="0" indent="-298450" algn="l" rtl="0">
              <a:lnSpc>
                <a:spcPct val="115000"/>
              </a:lnSpc>
              <a:spcBef>
                <a:spcPts val="0"/>
              </a:spcBef>
              <a:spcAft>
                <a:spcPts val="0"/>
              </a:spcAft>
              <a:buSzPts val="1100"/>
              <a:buChar char="●"/>
            </a:pPr>
            <a:r>
              <a:rPr lang="fr-FR" sz="1100" b="1" dirty="0"/>
              <a:t>Vendredi 9 juin 2023</a:t>
            </a:r>
            <a:r>
              <a:rPr lang="fr-FR" sz="1100" dirty="0"/>
              <a:t> : date limite de tenue du </a:t>
            </a:r>
            <a:r>
              <a:rPr lang="fr-FR" sz="1100" b="1" dirty="0"/>
              <a:t>jury académique</a:t>
            </a:r>
            <a:endParaRPr sz="1100" b="1" dirty="0"/>
          </a:p>
          <a:p>
            <a:pPr marL="457200" lvl="0" indent="-298450" algn="l" rtl="0">
              <a:lnSpc>
                <a:spcPct val="115000"/>
              </a:lnSpc>
              <a:spcBef>
                <a:spcPts val="0"/>
              </a:spcBef>
              <a:spcAft>
                <a:spcPts val="0"/>
              </a:spcAft>
              <a:buSzPts val="1100"/>
              <a:buChar char="●"/>
            </a:pPr>
            <a:r>
              <a:rPr lang="fr-FR" sz="1100" b="1" dirty="0"/>
              <a:t>Entre le 28 septembre et le 4 octobre 2023</a:t>
            </a:r>
            <a:r>
              <a:rPr lang="fr-FR" sz="1100" dirty="0"/>
              <a:t> : </a:t>
            </a:r>
            <a:r>
              <a:rPr lang="fr-FR" sz="1100" b="1" dirty="0"/>
              <a:t>cérémonie de remise des prix</a:t>
            </a:r>
            <a:r>
              <a:rPr lang="fr-FR" sz="1100" dirty="0"/>
              <a:t> au Conseil constitutionnel à l’occasion de la</a:t>
            </a:r>
            <a:r>
              <a:rPr lang="fr-FR" sz="1100" dirty="0">
                <a:uFill>
                  <a:noFill/>
                </a:uFill>
                <a:hlinkClick r:id="rId4"/>
              </a:rPr>
              <a:t> </a:t>
            </a:r>
            <a:r>
              <a:rPr lang="fr-FR" sz="1100" u="sng" dirty="0">
                <a:hlinkClick r:id="rId4"/>
              </a:rPr>
              <a:t>Fête de la Constitution</a:t>
            </a:r>
            <a:r>
              <a:rPr lang="fr-FR" sz="1100" dirty="0"/>
              <a:t> et lancement de la session 2023-2024 du concours.</a:t>
            </a:r>
            <a:endParaRPr sz="1100" dirty="0"/>
          </a:p>
          <a:p>
            <a:pPr marL="457200" lvl="0" indent="0" algn="l" rtl="0">
              <a:lnSpc>
                <a:spcPct val="115000"/>
              </a:lnSpc>
              <a:spcBef>
                <a:spcPts val="1200"/>
              </a:spcBef>
              <a:spcAft>
                <a:spcPts val="1200"/>
              </a:spcAft>
              <a:buNone/>
            </a:pPr>
            <a:endParaRPr sz="11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g187aecf8ae5_0_1005"/>
          <p:cNvSpPr txBox="1">
            <a:spLocks noGrp="1"/>
          </p:cNvSpPr>
          <p:nvPr>
            <p:ph type="title"/>
          </p:nvPr>
        </p:nvSpPr>
        <p:spPr>
          <a:xfrm>
            <a:off x="0" y="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t" anchorCtr="0">
            <a:noAutofit/>
          </a:bodyPr>
          <a:lstStyle/>
          <a:p>
            <a:pPr marL="0" lvl="0" indent="0" algn="l" rtl="0">
              <a:lnSpc>
                <a:spcPct val="90000"/>
              </a:lnSpc>
              <a:spcBef>
                <a:spcPts val="0"/>
              </a:spcBef>
              <a:spcAft>
                <a:spcPts val="0"/>
              </a:spcAft>
              <a:buSzPts val="100"/>
              <a:buNone/>
            </a:pPr>
            <a:endParaRPr/>
          </a:p>
        </p:txBody>
      </p:sp>
      <p:sp>
        <p:nvSpPr>
          <p:cNvPr id="413" name="Google Shape;413;g187aecf8ae5_0_1005"/>
          <p:cNvSpPr txBox="1">
            <a:spLocks noGrp="1"/>
          </p:cNvSpPr>
          <p:nvPr>
            <p:ph type="sldNum" idx="12"/>
          </p:nvPr>
        </p:nvSpPr>
        <p:spPr>
          <a:xfrm>
            <a:off x="6264000" y="4783500"/>
            <a:ext cx="135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50"/>
              <a:buNone/>
            </a:pPr>
            <a:fld id="{00000000-1234-1234-1234-123412341234}" type="slidenum">
              <a:rPr lang="fr-FR"/>
              <a:t>33</a:t>
            </a:fld>
            <a:endParaRPr/>
          </a:p>
        </p:txBody>
      </p:sp>
      <p:sp>
        <p:nvSpPr>
          <p:cNvPr id="414" name="Google Shape;414;g187aecf8ae5_0_1005"/>
          <p:cNvSpPr txBox="1"/>
          <p:nvPr/>
        </p:nvSpPr>
        <p:spPr>
          <a:xfrm>
            <a:off x="2460850" y="180000"/>
            <a:ext cx="8315700" cy="5379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fr-FR" sz="2550" b="1">
                <a:solidFill>
                  <a:schemeClr val="dk1"/>
                </a:solidFill>
              </a:rPr>
              <a:t>La nuit du droit : 4 octobre</a:t>
            </a:r>
            <a:endParaRPr/>
          </a:p>
        </p:txBody>
      </p:sp>
      <p:pic>
        <p:nvPicPr>
          <p:cNvPr id="415" name="Google Shape;415;g187aecf8ae5_0_1005"/>
          <p:cNvPicPr preferRelativeResize="0"/>
          <p:nvPr/>
        </p:nvPicPr>
        <p:blipFill rotWithShape="1">
          <a:blip r:embed="rId3">
            <a:alphaModFix/>
          </a:blip>
          <a:srcRect/>
          <a:stretch/>
        </p:blipFill>
        <p:spPr>
          <a:xfrm>
            <a:off x="2166163" y="717900"/>
            <a:ext cx="4811682" cy="412079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g18cd468ae41_0_1"/>
          <p:cNvSpPr txBox="1">
            <a:spLocks noGrp="1"/>
          </p:cNvSpPr>
          <p:nvPr>
            <p:ph type="title"/>
          </p:nvPr>
        </p:nvSpPr>
        <p:spPr>
          <a:xfrm>
            <a:off x="2990999" y="303225"/>
            <a:ext cx="3162000" cy="36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fr-FR"/>
              <a:t>Concours "général ”</a:t>
            </a:r>
            <a:endParaRPr/>
          </a:p>
        </p:txBody>
      </p:sp>
      <p:sp>
        <p:nvSpPr>
          <p:cNvPr id="422" name="Google Shape;422;g18cd468ae41_0_1"/>
          <p:cNvSpPr txBox="1">
            <a:spLocks noGrp="1"/>
          </p:cNvSpPr>
          <p:nvPr>
            <p:ph type="sldNum" idx="12"/>
          </p:nvPr>
        </p:nvSpPr>
        <p:spPr>
          <a:xfrm>
            <a:off x="6264000" y="4783500"/>
            <a:ext cx="135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750"/>
              <a:buFont typeface="Arial"/>
              <a:buNone/>
            </a:pPr>
            <a:fld id="{00000000-1234-1234-1234-123412341234}" type="slidenum">
              <a:rPr lang="fr-FR"/>
              <a:t>34</a:t>
            </a:fld>
            <a:endParaRPr/>
          </a:p>
        </p:txBody>
      </p:sp>
      <p:sp>
        <p:nvSpPr>
          <p:cNvPr id="423" name="Google Shape;423;g18cd468ae41_0_1"/>
          <p:cNvSpPr txBox="1">
            <a:spLocks noGrp="1"/>
          </p:cNvSpPr>
          <p:nvPr>
            <p:ph type="body" idx="1"/>
          </p:nvPr>
        </p:nvSpPr>
        <p:spPr>
          <a:xfrm>
            <a:off x="360000" y="826900"/>
            <a:ext cx="8424000" cy="1620300"/>
          </a:xfrm>
          <a:prstGeom prst="rect">
            <a:avLst/>
          </a:prstGeom>
          <a:noFill/>
          <a:ln>
            <a:noFill/>
          </a:ln>
        </p:spPr>
        <p:txBody>
          <a:bodyPr spcFirstLastPara="1" wrap="square" lIns="0" tIns="0" rIns="0" bIns="0" anchor="t" anchorCtr="0">
            <a:noAutofit/>
          </a:bodyPr>
          <a:lstStyle/>
          <a:p>
            <a:pPr marL="457200" lvl="0" indent="-298450" algn="l" rtl="0">
              <a:lnSpc>
                <a:spcPct val="150000"/>
              </a:lnSpc>
              <a:spcBef>
                <a:spcPts val="1200"/>
              </a:spcBef>
              <a:spcAft>
                <a:spcPts val="0"/>
              </a:spcAft>
              <a:buSzPts val="1100"/>
              <a:buChar char="●"/>
            </a:pPr>
            <a:r>
              <a:rPr lang="fr-FR" sz="1100"/>
              <a:t>Les inscriptions seront ouvertes sur l'application Cyclades du  </a:t>
            </a:r>
            <a:r>
              <a:rPr lang="fr-FR" sz="1100" b="1"/>
              <a:t>lundi 21 novembre 2022 au jeudi 8 décembre 2022 minuit (heure de Paris)</a:t>
            </a:r>
            <a:r>
              <a:rPr lang="fr-FR" sz="1100"/>
              <a:t>.</a:t>
            </a:r>
            <a:endParaRPr sz="1100"/>
          </a:p>
          <a:p>
            <a:pPr marL="457200" lvl="0" indent="-298450" algn="l" rtl="0">
              <a:lnSpc>
                <a:spcPct val="150000"/>
              </a:lnSpc>
              <a:spcBef>
                <a:spcPts val="0"/>
              </a:spcBef>
              <a:spcAft>
                <a:spcPts val="0"/>
              </a:spcAft>
              <a:buClr>
                <a:schemeClr val="hlink"/>
              </a:buClr>
              <a:buSzPts val="1100"/>
              <a:buChar char="●"/>
            </a:pPr>
            <a:r>
              <a:rPr lang="fr-FR" sz="1100"/>
              <a:t>Les établissements scolaires procèdent à l'inscription des candidats conformément à la procédure décrite dans la documentation accessible à partir de la page d'accueil de leur portail Cyclades.</a:t>
            </a:r>
            <a:endParaRPr sz="1100"/>
          </a:p>
          <a:p>
            <a:pPr marL="457200" lvl="0" indent="-298450" algn="l" rtl="0">
              <a:lnSpc>
                <a:spcPct val="150000"/>
              </a:lnSpc>
              <a:spcBef>
                <a:spcPts val="0"/>
              </a:spcBef>
              <a:spcAft>
                <a:spcPts val="0"/>
              </a:spcAft>
              <a:buSzPts val="1100"/>
              <a:buChar char="●"/>
            </a:pPr>
            <a:r>
              <a:rPr lang="fr-FR" sz="1100"/>
              <a:t>SOURCE </a:t>
            </a:r>
            <a:r>
              <a:rPr lang="fr-FR" sz="1100" u="sng">
                <a:hlinkClick r:id="rId3"/>
              </a:rPr>
              <a:t>https://www.education.gouv.fr/bo/22/Hebdo42/MENE2229913N.htm</a:t>
            </a:r>
            <a:endParaRPr sz="1100"/>
          </a:p>
          <a:p>
            <a:pPr marL="457200" lvl="0" indent="0" algn="l" rtl="0">
              <a:lnSpc>
                <a:spcPct val="115000"/>
              </a:lnSpc>
              <a:spcBef>
                <a:spcPts val="1200"/>
              </a:spcBef>
              <a:spcAft>
                <a:spcPts val="0"/>
              </a:spcAft>
              <a:buNone/>
            </a:pPr>
            <a:endParaRPr sz="1100" u="sng">
              <a:solidFill>
                <a:schemeClr val="hlink"/>
              </a:solidFill>
            </a:endParaRPr>
          </a:p>
          <a:p>
            <a:pPr marL="0" lvl="0" indent="0" algn="l" rtl="0">
              <a:lnSpc>
                <a:spcPct val="115000"/>
              </a:lnSpc>
              <a:spcBef>
                <a:spcPts val="1200"/>
              </a:spcBef>
              <a:spcAft>
                <a:spcPts val="0"/>
              </a:spcAft>
              <a:buNone/>
            </a:pPr>
            <a:endParaRPr sz="1100"/>
          </a:p>
          <a:p>
            <a:pPr marL="457200" lvl="0" indent="0" algn="l" rtl="0">
              <a:lnSpc>
                <a:spcPct val="115000"/>
              </a:lnSpc>
              <a:spcBef>
                <a:spcPts val="1200"/>
              </a:spcBef>
              <a:spcAft>
                <a:spcPts val="1200"/>
              </a:spcAft>
              <a:buNone/>
            </a:pPr>
            <a:endParaRPr sz="1100"/>
          </a:p>
        </p:txBody>
      </p:sp>
      <p:pic>
        <p:nvPicPr>
          <p:cNvPr id="424" name="Google Shape;424;g18cd468ae41_0_1"/>
          <p:cNvPicPr preferRelativeResize="0"/>
          <p:nvPr/>
        </p:nvPicPr>
        <p:blipFill>
          <a:blip r:embed="rId4">
            <a:alphaModFix/>
          </a:blip>
          <a:stretch>
            <a:fillRect/>
          </a:stretch>
        </p:blipFill>
        <p:spPr>
          <a:xfrm>
            <a:off x="1692725" y="2491300"/>
            <a:ext cx="5758540" cy="20314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g18f46fc2f30_0_1"/>
          <p:cNvSpPr txBox="1">
            <a:spLocks noGrp="1"/>
          </p:cNvSpPr>
          <p:nvPr>
            <p:ph type="title"/>
          </p:nvPr>
        </p:nvSpPr>
        <p:spPr>
          <a:xfrm>
            <a:off x="0" y="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t" anchorCtr="0">
            <a:noAutofit/>
          </a:bodyPr>
          <a:lstStyle/>
          <a:p>
            <a:pPr marL="0" lvl="0" indent="0" algn="l" rtl="0">
              <a:lnSpc>
                <a:spcPct val="90000"/>
              </a:lnSpc>
              <a:spcBef>
                <a:spcPts val="0"/>
              </a:spcBef>
              <a:spcAft>
                <a:spcPts val="0"/>
              </a:spcAft>
              <a:buSzPts val="100"/>
              <a:buNone/>
            </a:pPr>
            <a:endParaRPr/>
          </a:p>
        </p:txBody>
      </p:sp>
      <p:sp>
        <p:nvSpPr>
          <p:cNvPr id="431" name="Google Shape;431;g18f46fc2f30_0_1"/>
          <p:cNvSpPr txBox="1">
            <a:spLocks noGrp="1"/>
          </p:cNvSpPr>
          <p:nvPr>
            <p:ph type="sldNum" idx="12"/>
          </p:nvPr>
        </p:nvSpPr>
        <p:spPr>
          <a:xfrm>
            <a:off x="6264000" y="4783500"/>
            <a:ext cx="135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750"/>
              <a:buFont typeface="Arial"/>
              <a:buNone/>
            </a:pPr>
            <a:fld id="{00000000-1234-1234-1234-123412341234}" type="slidenum">
              <a:rPr lang="fr-FR"/>
              <a:t>35</a:t>
            </a:fld>
            <a:endParaRPr/>
          </a:p>
        </p:txBody>
      </p:sp>
      <p:sp>
        <p:nvSpPr>
          <p:cNvPr id="432" name="Google Shape;432;g18f46fc2f30_0_1"/>
          <p:cNvSpPr txBox="1">
            <a:spLocks noGrp="1"/>
          </p:cNvSpPr>
          <p:nvPr>
            <p:ph type="body" idx="1"/>
          </p:nvPr>
        </p:nvSpPr>
        <p:spPr>
          <a:xfrm>
            <a:off x="360000" y="2346046"/>
            <a:ext cx="8424000" cy="207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250"/>
              <a:buNone/>
            </a:pPr>
            <a:r>
              <a:rPr lang="fr-FR"/>
              <a:t>Formation des enseignants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g18f46fc2f30_0_15"/>
          <p:cNvSpPr txBox="1">
            <a:spLocks noGrp="1"/>
          </p:cNvSpPr>
          <p:nvPr>
            <p:ph type="sldNum" idx="12"/>
          </p:nvPr>
        </p:nvSpPr>
        <p:spPr>
          <a:xfrm>
            <a:off x="6264000" y="4783500"/>
            <a:ext cx="135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750"/>
              <a:buFont typeface="Arial"/>
              <a:buNone/>
            </a:pPr>
            <a:fld id="{00000000-1234-1234-1234-123412341234}" type="slidenum">
              <a:rPr lang="fr-FR"/>
              <a:t>36</a:t>
            </a:fld>
            <a:endParaRPr/>
          </a:p>
        </p:txBody>
      </p:sp>
      <p:sp>
        <p:nvSpPr>
          <p:cNvPr id="439" name="Google Shape;439;g18f46fc2f30_0_15"/>
          <p:cNvSpPr txBox="1">
            <a:spLocks noGrp="1"/>
          </p:cNvSpPr>
          <p:nvPr>
            <p:ph type="body" idx="1"/>
          </p:nvPr>
        </p:nvSpPr>
        <p:spPr>
          <a:xfrm>
            <a:off x="360000" y="826900"/>
            <a:ext cx="8424000" cy="2342700"/>
          </a:xfrm>
          <a:prstGeom prst="rect">
            <a:avLst/>
          </a:prstGeom>
          <a:noFill/>
          <a:ln>
            <a:noFill/>
          </a:ln>
        </p:spPr>
        <p:txBody>
          <a:bodyPr spcFirstLastPara="1" wrap="square" lIns="0" tIns="0" rIns="0" bIns="0" anchor="t" anchorCtr="0">
            <a:noAutofit/>
          </a:bodyPr>
          <a:lstStyle/>
          <a:p>
            <a:pPr marL="457200" lvl="0" indent="-336550" algn="l" rtl="0">
              <a:lnSpc>
                <a:spcPct val="150000"/>
              </a:lnSpc>
              <a:spcBef>
                <a:spcPts val="1200"/>
              </a:spcBef>
              <a:spcAft>
                <a:spcPts val="0"/>
              </a:spcAft>
              <a:buSzPts val="1700"/>
              <a:buChar char="●"/>
            </a:pPr>
            <a:r>
              <a:rPr lang="fr-FR" sz="1700"/>
              <a:t>Importance  de consulter le PRAF entre juin et mi-septembre - Inscription de la rentrée jusqu’au 22 septembre</a:t>
            </a:r>
            <a:endParaRPr sz="1700"/>
          </a:p>
          <a:p>
            <a:pPr marL="457200" lvl="0" indent="-336550" algn="l" rtl="0">
              <a:lnSpc>
                <a:spcPct val="150000"/>
              </a:lnSpc>
              <a:spcBef>
                <a:spcPts val="0"/>
              </a:spcBef>
              <a:spcAft>
                <a:spcPts val="0"/>
              </a:spcAft>
              <a:buSzPts val="1700"/>
              <a:buChar char="●"/>
            </a:pPr>
            <a:r>
              <a:rPr lang="fr-FR" sz="1700"/>
              <a:t>CEFPEP : </a:t>
            </a:r>
            <a:r>
              <a:rPr lang="fr-FR" sz="1700" b="1" u="sng">
                <a:solidFill>
                  <a:schemeClr val="hlink"/>
                </a:solidFill>
                <a:hlinkClick r:id="rId3"/>
              </a:rPr>
              <a:t>https://eduscol.education.fr/1518/l-offre-de-formations-cefpep</a:t>
            </a:r>
            <a:endParaRPr sz="1700" b="1"/>
          </a:p>
          <a:p>
            <a:pPr marL="457200" lvl="0" indent="-336550" algn="l" rtl="0">
              <a:lnSpc>
                <a:spcPct val="150000"/>
              </a:lnSpc>
              <a:spcBef>
                <a:spcPts val="0"/>
              </a:spcBef>
              <a:spcAft>
                <a:spcPts val="0"/>
              </a:spcAft>
              <a:buSzPts val="1700"/>
              <a:buChar char="●"/>
            </a:pPr>
            <a:r>
              <a:rPr lang="fr-FR" sz="1700"/>
              <a:t>Remontée des besoins en formation </a:t>
            </a:r>
            <a:endParaRPr sz="1700"/>
          </a:p>
          <a:p>
            <a:pPr marL="457200" lvl="0" indent="-336550" algn="l" rtl="0">
              <a:lnSpc>
                <a:spcPct val="150000"/>
              </a:lnSpc>
              <a:spcBef>
                <a:spcPts val="0"/>
              </a:spcBef>
              <a:spcAft>
                <a:spcPts val="0"/>
              </a:spcAft>
              <a:buSzPts val="1700"/>
              <a:buChar char="●"/>
            </a:pPr>
            <a:r>
              <a:rPr lang="fr-FR" sz="1700"/>
              <a:t>Chargée de mission formation Cindy Lespinasse</a:t>
            </a:r>
            <a:endParaRPr sz="1700"/>
          </a:p>
          <a:p>
            <a:pPr marL="457200" lvl="0" indent="0" algn="l" rtl="0">
              <a:lnSpc>
                <a:spcPct val="115000"/>
              </a:lnSpc>
              <a:spcBef>
                <a:spcPts val="1200"/>
              </a:spcBef>
              <a:spcAft>
                <a:spcPts val="0"/>
              </a:spcAft>
              <a:buNone/>
            </a:pPr>
            <a:endParaRPr sz="1100" u="sng">
              <a:solidFill>
                <a:schemeClr val="hlink"/>
              </a:solidFill>
            </a:endParaRPr>
          </a:p>
          <a:p>
            <a:pPr marL="0" lvl="0" indent="0" algn="l" rtl="0">
              <a:lnSpc>
                <a:spcPct val="115000"/>
              </a:lnSpc>
              <a:spcBef>
                <a:spcPts val="1200"/>
              </a:spcBef>
              <a:spcAft>
                <a:spcPts val="0"/>
              </a:spcAft>
              <a:buNone/>
            </a:pPr>
            <a:endParaRPr sz="1100"/>
          </a:p>
          <a:p>
            <a:pPr marL="457200" lvl="0" indent="0" algn="l" rtl="0">
              <a:lnSpc>
                <a:spcPct val="115000"/>
              </a:lnSpc>
              <a:spcBef>
                <a:spcPts val="1200"/>
              </a:spcBef>
              <a:spcAft>
                <a:spcPts val="1200"/>
              </a:spcAft>
              <a:buNone/>
            </a:pPr>
            <a:endParaRPr sz="11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g187aecf8ae5_0_47"/>
          <p:cNvSpPr txBox="1">
            <a:spLocks noGrp="1"/>
          </p:cNvSpPr>
          <p:nvPr>
            <p:ph type="sldNum" idx="12"/>
          </p:nvPr>
        </p:nvSpPr>
        <p:spPr>
          <a:xfrm>
            <a:off x="6264000" y="4783500"/>
            <a:ext cx="135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750"/>
              <a:buFont typeface="Arial"/>
              <a:buNone/>
            </a:pPr>
            <a:fld id="{00000000-1234-1234-1234-123412341234}" type="slidenum">
              <a:rPr lang="fr-FR"/>
              <a:t>37</a:t>
            </a:fld>
            <a:endParaRPr/>
          </a:p>
        </p:txBody>
      </p:sp>
      <p:sp>
        <p:nvSpPr>
          <p:cNvPr id="446" name="Google Shape;446;g187aecf8ae5_0_47"/>
          <p:cNvSpPr txBox="1">
            <a:spLocks noGrp="1"/>
          </p:cNvSpPr>
          <p:nvPr>
            <p:ph type="body" idx="1"/>
          </p:nvPr>
        </p:nvSpPr>
        <p:spPr>
          <a:xfrm>
            <a:off x="360000" y="1701163"/>
            <a:ext cx="8424000" cy="2974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50"/>
              <a:buNone/>
            </a:pPr>
            <a:r>
              <a:rPr lang="fr-FR" sz="2050"/>
              <a:t>Merci pour votre attention</a:t>
            </a:r>
            <a:endParaRPr sz="2050"/>
          </a:p>
          <a:p>
            <a:pPr marL="0" lvl="0" indent="0" algn="l" rtl="0">
              <a:lnSpc>
                <a:spcPct val="100000"/>
              </a:lnSpc>
              <a:spcBef>
                <a:spcPts val="0"/>
              </a:spcBef>
              <a:spcAft>
                <a:spcPts val="0"/>
              </a:spcAft>
              <a:buSzPts val="1050"/>
              <a:buNone/>
            </a:pPr>
            <a:endParaRPr sz="2050"/>
          </a:p>
          <a:p>
            <a:pPr marL="0" lvl="0" indent="0" algn="l" rtl="0">
              <a:lnSpc>
                <a:spcPct val="100000"/>
              </a:lnSpc>
              <a:spcBef>
                <a:spcPts val="0"/>
              </a:spcBef>
              <a:spcAft>
                <a:spcPts val="0"/>
              </a:spcAft>
              <a:buSzPts val="1050"/>
              <a:buNone/>
            </a:pPr>
            <a:endParaRPr sz="2050"/>
          </a:p>
          <a:p>
            <a:pPr marL="0" lvl="0" indent="0" algn="l" rtl="0">
              <a:lnSpc>
                <a:spcPct val="100000"/>
              </a:lnSpc>
              <a:spcBef>
                <a:spcPts val="0"/>
              </a:spcBef>
              <a:spcAft>
                <a:spcPts val="0"/>
              </a:spcAft>
              <a:buSzPts val="105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11abeeda0e2_2_344"/>
          <p:cNvSpPr txBox="1">
            <a:spLocks noGrp="1"/>
          </p:cNvSpPr>
          <p:nvPr>
            <p:ph type="title"/>
          </p:nvPr>
        </p:nvSpPr>
        <p:spPr>
          <a:xfrm>
            <a:off x="1526900" y="151575"/>
            <a:ext cx="8424000" cy="455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1"/>
              </a:buClr>
              <a:buSzPts val="1050"/>
              <a:buFont typeface="Arial"/>
              <a:buNone/>
            </a:pPr>
            <a:r>
              <a:rPr lang="fr-FR" sz="1850">
                <a:highlight>
                  <a:srgbClr val="FFFFFF"/>
                </a:highlight>
              </a:rPr>
              <a:t>Rappel des modalités de communication </a:t>
            </a:r>
            <a:endParaRPr/>
          </a:p>
        </p:txBody>
      </p:sp>
      <p:sp>
        <p:nvSpPr>
          <p:cNvPr id="141" name="Google Shape;141;g11abeeda0e2_2_344"/>
          <p:cNvSpPr txBox="1">
            <a:spLocks noGrp="1"/>
          </p:cNvSpPr>
          <p:nvPr>
            <p:ph type="ftr" idx="11"/>
          </p:nvPr>
        </p:nvSpPr>
        <p:spPr>
          <a:xfrm>
            <a:off x="360000" y="4783500"/>
            <a:ext cx="5904000" cy="360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FR"/>
              <a:t>Réunion DDFPT – Coordonnateurs STMG </a:t>
            </a:r>
            <a:endParaRPr/>
          </a:p>
        </p:txBody>
      </p:sp>
      <p:sp>
        <p:nvSpPr>
          <p:cNvPr id="142" name="Google Shape;142;g11abeeda0e2_2_344"/>
          <p:cNvSpPr txBox="1">
            <a:spLocks noGrp="1"/>
          </p:cNvSpPr>
          <p:nvPr>
            <p:ph type="sldNum" idx="12"/>
          </p:nvPr>
        </p:nvSpPr>
        <p:spPr>
          <a:xfrm>
            <a:off x="6264000" y="4783500"/>
            <a:ext cx="135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fr-FR"/>
              <a:t>4</a:t>
            </a:fld>
            <a:endParaRPr/>
          </a:p>
        </p:txBody>
      </p:sp>
      <p:graphicFrame>
        <p:nvGraphicFramePr>
          <p:cNvPr id="143" name="Google Shape;143;g11abeeda0e2_2_344"/>
          <p:cNvGraphicFramePr/>
          <p:nvPr/>
        </p:nvGraphicFramePr>
        <p:xfrm>
          <a:off x="317213" y="425075"/>
          <a:ext cx="8604325" cy="4738635"/>
        </p:xfrm>
        <a:graphic>
          <a:graphicData uri="http://schemas.openxmlformats.org/drawingml/2006/table">
            <a:tbl>
              <a:tblPr>
                <a:noFill/>
                <a:tableStyleId>{BAC3F229-7785-4DF8-9F9C-E8E597938F3B}</a:tableStyleId>
              </a:tblPr>
              <a:tblGrid>
                <a:gridCol w="3309000">
                  <a:extLst>
                    <a:ext uri="{9D8B030D-6E8A-4147-A177-3AD203B41FA5}">
                      <a16:colId xmlns:a16="http://schemas.microsoft.com/office/drawing/2014/main" val="20000"/>
                    </a:ext>
                  </a:extLst>
                </a:gridCol>
                <a:gridCol w="1835800">
                  <a:extLst>
                    <a:ext uri="{9D8B030D-6E8A-4147-A177-3AD203B41FA5}">
                      <a16:colId xmlns:a16="http://schemas.microsoft.com/office/drawing/2014/main" val="20001"/>
                    </a:ext>
                  </a:extLst>
                </a:gridCol>
                <a:gridCol w="3459525">
                  <a:extLst>
                    <a:ext uri="{9D8B030D-6E8A-4147-A177-3AD203B41FA5}">
                      <a16:colId xmlns:a16="http://schemas.microsoft.com/office/drawing/2014/main" val="20002"/>
                    </a:ext>
                  </a:extLst>
                </a:gridCol>
              </a:tblGrid>
              <a:tr h="544350">
                <a:tc>
                  <a:txBody>
                    <a:bodyPr/>
                    <a:lstStyle/>
                    <a:p>
                      <a:pPr marL="0" lvl="0" indent="0" algn="l" rtl="0">
                        <a:spcBef>
                          <a:spcPts val="0"/>
                        </a:spcBef>
                        <a:spcAft>
                          <a:spcPts val="0"/>
                        </a:spcAft>
                        <a:buNone/>
                      </a:pPr>
                      <a:r>
                        <a:rPr lang="fr-FR" i="1"/>
                        <a:t>Besoin / type d’information </a:t>
                      </a:r>
                      <a:endParaRPr i="1"/>
                    </a:p>
                  </a:txBody>
                  <a:tcPr marL="91425" marR="91425" marT="91425" marB="91425"/>
                </a:tc>
                <a:tc>
                  <a:txBody>
                    <a:bodyPr/>
                    <a:lstStyle/>
                    <a:p>
                      <a:pPr marL="0" lvl="0" indent="0" algn="l" rtl="0">
                        <a:spcBef>
                          <a:spcPts val="0"/>
                        </a:spcBef>
                        <a:spcAft>
                          <a:spcPts val="0"/>
                        </a:spcAft>
                        <a:buNone/>
                      </a:pPr>
                      <a:r>
                        <a:rPr lang="fr-FR" i="1"/>
                        <a:t>Support de communication</a:t>
                      </a:r>
                      <a:endParaRPr i="1"/>
                    </a:p>
                  </a:txBody>
                  <a:tcPr marL="91425" marR="91425" marT="91425" marB="91425"/>
                </a:tc>
                <a:tc>
                  <a:txBody>
                    <a:bodyPr/>
                    <a:lstStyle/>
                    <a:p>
                      <a:pPr marL="0" lvl="0" indent="0" algn="l" rtl="0">
                        <a:spcBef>
                          <a:spcPts val="0"/>
                        </a:spcBef>
                        <a:spcAft>
                          <a:spcPts val="0"/>
                        </a:spcAft>
                        <a:buNone/>
                      </a:pPr>
                      <a:r>
                        <a:rPr lang="fr-FR" i="1"/>
                        <a:t>Modalités de diffusion</a:t>
                      </a:r>
                      <a:endParaRPr i="1"/>
                    </a:p>
                  </a:txBody>
                  <a:tcPr marL="91425" marR="91425" marT="91425" marB="91425"/>
                </a:tc>
                <a:extLst>
                  <a:ext uri="{0D108BD9-81ED-4DB2-BD59-A6C34878D82A}">
                    <a16:rowId xmlns:a16="http://schemas.microsoft.com/office/drawing/2014/main" val="10000"/>
                  </a:ext>
                </a:extLst>
              </a:tr>
              <a:tr h="544350">
                <a:tc>
                  <a:txBody>
                    <a:bodyPr/>
                    <a:lstStyle/>
                    <a:p>
                      <a:pPr marL="457200" lvl="0" indent="-317500" algn="l" rtl="0">
                        <a:spcBef>
                          <a:spcPts val="0"/>
                        </a:spcBef>
                        <a:spcAft>
                          <a:spcPts val="0"/>
                        </a:spcAft>
                        <a:buSzPts val="1400"/>
                        <a:buChar char="-"/>
                      </a:pPr>
                      <a:r>
                        <a:rPr lang="fr-FR"/>
                        <a:t>Grandes orientations annuelles  </a:t>
                      </a:r>
                      <a:endParaRPr/>
                    </a:p>
                    <a:p>
                      <a:pPr marL="457200" lvl="0" indent="-317500" algn="l" rtl="0">
                        <a:spcBef>
                          <a:spcPts val="0"/>
                        </a:spcBef>
                        <a:spcAft>
                          <a:spcPts val="0"/>
                        </a:spcAft>
                        <a:buSzPts val="1400"/>
                        <a:buChar char="-"/>
                      </a:pPr>
                      <a:r>
                        <a:rPr lang="fr-FR"/>
                        <a:t>Rénovations BTS </a:t>
                      </a:r>
                      <a:endParaRPr/>
                    </a:p>
                  </a:txBody>
                  <a:tcPr marL="91425" marR="91425" marT="91425" marB="91425"/>
                </a:tc>
                <a:tc>
                  <a:txBody>
                    <a:bodyPr/>
                    <a:lstStyle/>
                    <a:p>
                      <a:pPr marL="0" lvl="0" indent="0" algn="l" rtl="0">
                        <a:spcBef>
                          <a:spcPts val="0"/>
                        </a:spcBef>
                        <a:spcAft>
                          <a:spcPts val="0"/>
                        </a:spcAft>
                        <a:buNone/>
                      </a:pPr>
                      <a:r>
                        <a:rPr lang="fr-FR"/>
                        <a:t>Lettre de rentrée </a:t>
                      </a:r>
                      <a:endParaRPr/>
                    </a:p>
                  </a:txBody>
                  <a:tcPr marL="91425" marR="91425" marT="91425" marB="91425"/>
                </a:tc>
                <a:tc>
                  <a:txBody>
                    <a:bodyPr/>
                    <a:lstStyle/>
                    <a:p>
                      <a:pPr marL="0" lvl="0" indent="0" algn="l" rtl="0">
                        <a:spcBef>
                          <a:spcPts val="0"/>
                        </a:spcBef>
                        <a:spcAft>
                          <a:spcPts val="0"/>
                        </a:spcAft>
                        <a:buNone/>
                      </a:pPr>
                      <a:r>
                        <a:rPr lang="fr-FR"/>
                        <a:t>Courriel académique</a:t>
                      </a:r>
                      <a:endParaRPr/>
                    </a:p>
                    <a:p>
                      <a:pPr marL="0" lvl="0" indent="0" algn="l" rtl="0">
                        <a:spcBef>
                          <a:spcPts val="0"/>
                        </a:spcBef>
                        <a:spcAft>
                          <a:spcPts val="0"/>
                        </a:spcAft>
                        <a:buNone/>
                      </a:pPr>
                      <a:r>
                        <a:rPr lang="fr-FR"/>
                        <a:t>Site disciplinaire académique</a:t>
                      </a:r>
                      <a:endParaRPr/>
                    </a:p>
                  </a:txBody>
                  <a:tcPr marL="91425" marR="91425" marT="91425" marB="91425"/>
                </a:tc>
                <a:extLst>
                  <a:ext uri="{0D108BD9-81ED-4DB2-BD59-A6C34878D82A}">
                    <a16:rowId xmlns:a16="http://schemas.microsoft.com/office/drawing/2014/main" val="10001"/>
                  </a:ext>
                </a:extLst>
              </a:tr>
              <a:tr h="925400">
                <a:tc>
                  <a:txBody>
                    <a:bodyPr/>
                    <a:lstStyle/>
                    <a:p>
                      <a:pPr marL="457200" lvl="0" indent="-317500" algn="l" rtl="0">
                        <a:spcBef>
                          <a:spcPts val="0"/>
                        </a:spcBef>
                        <a:spcAft>
                          <a:spcPts val="0"/>
                        </a:spcAft>
                        <a:buSzPts val="1400"/>
                        <a:buChar char="-"/>
                      </a:pPr>
                      <a:r>
                        <a:rPr lang="fr-FR"/>
                        <a:t>Informations éphémères (évènements, conférences…) </a:t>
                      </a:r>
                      <a:endParaRPr/>
                    </a:p>
                  </a:txBody>
                  <a:tcPr marL="91425" marR="91425" marT="91425" marB="91425"/>
                </a:tc>
                <a:tc>
                  <a:txBody>
                    <a:bodyPr/>
                    <a:lstStyle/>
                    <a:p>
                      <a:pPr marL="0" lvl="0" indent="0" algn="l" rtl="0">
                        <a:spcBef>
                          <a:spcPts val="0"/>
                        </a:spcBef>
                        <a:spcAft>
                          <a:spcPts val="0"/>
                        </a:spcAft>
                        <a:buNone/>
                      </a:pPr>
                      <a:r>
                        <a:rPr lang="fr-FR"/>
                        <a:t>Courriel</a:t>
                      </a:r>
                      <a:endParaRPr/>
                    </a:p>
                  </a:txBody>
                  <a:tcPr marL="91425" marR="91425" marT="91425" marB="91425"/>
                </a:tc>
                <a:tc>
                  <a:txBody>
                    <a:bodyPr/>
                    <a:lstStyle/>
                    <a:p>
                      <a:pPr marL="0" lvl="0" indent="0" algn="l" rtl="0">
                        <a:spcBef>
                          <a:spcPts val="0"/>
                        </a:spcBef>
                        <a:spcAft>
                          <a:spcPts val="0"/>
                        </a:spcAft>
                        <a:buNone/>
                      </a:pPr>
                      <a:r>
                        <a:rPr lang="fr-FR"/>
                        <a:t>Courriel académique </a:t>
                      </a:r>
                      <a:endParaRPr/>
                    </a:p>
                    <a:p>
                      <a:pPr marL="0" lvl="0" indent="0" algn="l" rtl="0">
                        <a:spcBef>
                          <a:spcPts val="0"/>
                        </a:spcBef>
                        <a:spcAft>
                          <a:spcPts val="0"/>
                        </a:spcAft>
                        <a:buClr>
                          <a:schemeClr val="dk1"/>
                        </a:buClr>
                        <a:buSzPts val="1100"/>
                        <a:buFont typeface="Arial"/>
                        <a:buNone/>
                      </a:pPr>
                      <a:r>
                        <a:rPr lang="fr-FR">
                          <a:solidFill>
                            <a:schemeClr val="dk1"/>
                          </a:solidFill>
                        </a:rPr>
                        <a:t>Liste disciplinaire : </a:t>
                      </a:r>
                      <a:endParaRPr>
                        <a:solidFill>
                          <a:schemeClr val="dk1"/>
                        </a:solidFill>
                      </a:endParaRPr>
                    </a:p>
                    <a:p>
                      <a:pPr marL="457200" lvl="0" indent="-317500" algn="l" rtl="0">
                        <a:spcBef>
                          <a:spcPts val="0"/>
                        </a:spcBef>
                        <a:spcAft>
                          <a:spcPts val="0"/>
                        </a:spcAft>
                        <a:buClr>
                          <a:schemeClr val="dk1"/>
                        </a:buClr>
                        <a:buSzPts val="1400"/>
                        <a:buChar char="-"/>
                      </a:pPr>
                      <a:r>
                        <a:rPr lang="fr-FR">
                          <a:solidFill>
                            <a:schemeClr val="dk1"/>
                          </a:solidFill>
                        </a:rPr>
                        <a:t>DDFPT </a:t>
                      </a:r>
                      <a:endParaRPr>
                        <a:solidFill>
                          <a:schemeClr val="dk1"/>
                        </a:solidFill>
                      </a:endParaRPr>
                    </a:p>
                    <a:p>
                      <a:pPr marL="457200" lvl="0" indent="-317500" algn="l" rtl="0">
                        <a:spcBef>
                          <a:spcPts val="0"/>
                        </a:spcBef>
                        <a:spcAft>
                          <a:spcPts val="0"/>
                        </a:spcAft>
                        <a:buClr>
                          <a:schemeClr val="dk1"/>
                        </a:buClr>
                        <a:buSzPts val="1400"/>
                        <a:buChar char="-"/>
                      </a:pPr>
                      <a:r>
                        <a:rPr lang="fr-FR">
                          <a:solidFill>
                            <a:schemeClr val="dk1"/>
                          </a:solidFill>
                        </a:rPr>
                        <a:t>professeurs </a:t>
                      </a:r>
                      <a:endParaRPr>
                        <a:solidFill>
                          <a:schemeClr val="dk1"/>
                        </a:solidFill>
                      </a:endParaRPr>
                    </a:p>
                  </a:txBody>
                  <a:tcPr marL="91425" marR="91425" marT="91425" marB="91425"/>
                </a:tc>
                <a:extLst>
                  <a:ext uri="{0D108BD9-81ED-4DB2-BD59-A6C34878D82A}">
                    <a16:rowId xmlns:a16="http://schemas.microsoft.com/office/drawing/2014/main" val="10002"/>
                  </a:ext>
                </a:extLst>
              </a:tr>
              <a:tr h="734875">
                <a:tc>
                  <a:txBody>
                    <a:bodyPr/>
                    <a:lstStyle/>
                    <a:p>
                      <a:pPr marL="457200" lvl="0" indent="-317500" algn="l" rtl="0">
                        <a:spcBef>
                          <a:spcPts val="0"/>
                        </a:spcBef>
                        <a:spcAft>
                          <a:spcPts val="0"/>
                        </a:spcAft>
                        <a:buSzPts val="1400"/>
                        <a:buChar char="-"/>
                      </a:pPr>
                      <a:r>
                        <a:rPr lang="fr-FR"/>
                        <a:t>Informations pérennes</a:t>
                      </a:r>
                      <a:endParaRPr/>
                    </a:p>
                    <a:p>
                      <a:pPr marL="457200" lvl="0" indent="-317500" algn="l" rtl="0">
                        <a:spcBef>
                          <a:spcPts val="0"/>
                        </a:spcBef>
                        <a:spcAft>
                          <a:spcPts val="0"/>
                        </a:spcAft>
                        <a:buSzPts val="1400"/>
                        <a:buChar char="-"/>
                      </a:pPr>
                      <a:r>
                        <a:rPr lang="fr-FR"/>
                        <a:t>Ressources académiques (y.c “kit pour débuter”)</a:t>
                      </a:r>
                      <a:endParaRPr/>
                    </a:p>
                  </a:txBody>
                  <a:tcPr marL="91425" marR="91425" marT="91425" marB="91425"/>
                </a:tc>
                <a:tc>
                  <a:txBody>
                    <a:bodyPr/>
                    <a:lstStyle/>
                    <a:p>
                      <a:pPr marL="0" lvl="0" indent="0" algn="l" rtl="0">
                        <a:spcBef>
                          <a:spcPts val="0"/>
                        </a:spcBef>
                        <a:spcAft>
                          <a:spcPts val="0"/>
                        </a:spcAft>
                        <a:buNone/>
                      </a:pPr>
                      <a:r>
                        <a:rPr lang="fr-FR"/>
                        <a:t>Site web</a:t>
                      </a:r>
                      <a:endParaRPr/>
                    </a:p>
                  </a:txBody>
                  <a:tcPr marL="91425" marR="91425" marT="91425" marB="91425"/>
                </a:tc>
                <a:tc>
                  <a:txBody>
                    <a:bodyPr/>
                    <a:lstStyle/>
                    <a:p>
                      <a:pPr marL="0" lvl="0" indent="0" algn="l" rtl="0">
                        <a:spcBef>
                          <a:spcPts val="0"/>
                        </a:spcBef>
                        <a:spcAft>
                          <a:spcPts val="0"/>
                        </a:spcAft>
                        <a:buNone/>
                      </a:pPr>
                      <a:r>
                        <a:rPr lang="fr-FR" u="sng">
                          <a:solidFill>
                            <a:srgbClr val="0000FF"/>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https://pedagogie.ac-toulouse.fr/economie-gestion/</a:t>
                      </a:r>
                      <a:endParaRPr>
                        <a:solidFill>
                          <a:srgbClr val="0000FF"/>
                        </a:solidFill>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734875">
                <a:tc>
                  <a:txBody>
                    <a:bodyPr/>
                    <a:lstStyle/>
                    <a:p>
                      <a:pPr marL="457200" lvl="0" indent="-317500" algn="l" rtl="0">
                        <a:spcBef>
                          <a:spcPts val="0"/>
                        </a:spcBef>
                        <a:spcAft>
                          <a:spcPts val="0"/>
                        </a:spcAft>
                        <a:buSzPts val="1400"/>
                        <a:buChar char="-"/>
                      </a:pPr>
                      <a:r>
                        <a:rPr lang="fr-FR"/>
                        <a:t>Impossibilité de répondre à une convocation de M. le Recteur</a:t>
                      </a:r>
                      <a:endParaRPr/>
                    </a:p>
                  </a:txBody>
                  <a:tcPr marL="91425" marR="91425" marT="91425" marB="91425"/>
                </a:tc>
                <a:tc>
                  <a:txBody>
                    <a:bodyPr/>
                    <a:lstStyle/>
                    <a:p>
                      <a:pPr marL="0" lvl="0" indent="0" algn="l" rtl="0">
                        <a:spcBef>
                          <a:spcPts val="0"/>
                        </a:spcBef>
                        <a:spcAft>
                          <a:spcPts val="0"/>
                        </a:spcAft>
                        <a:buNone/>
                      </a:pPr>
                      <a:r>
                        <a:rPr lang="fr-FR"/>
                        <a:t>courriel à l’émetteur (DEC /DAFPEN…)</a:t>
                      </a:r>
                      <a:endParaRPr/>
                    </a:p>
                  </a:txBody>
                  <a:tcPr marL="91425" marR="91425" marT="91425" marB="91425"/>
                </a:tc>
                <a:tc>
                  <a:txBody>
                    <a:bodyPr/>
                    <a:lstStyle/>
                    <a:p>
                      <a:pPr marL="0" lvl="0" indent="0" algn="l" rtl="0">
                        <a:spcBef>
                          <a:spcPts val="0"/>
                        </a:spcBef>
                        <a:spcAft>
                          <a:spcPts val="0"/>
                        </a:spcAft>
                        <a:buNone/>
                      </a:pPr>
                      <a:r>
                        <a:rPr lang="fr-FR"/>
                        <a:t>sous </a:t>
                      </a:r>
                      <a:r>
                        <a:rPr lang="fr-FR" u="sng"/>
                        <a:t>couvert </a:t>
                      </a:r>
                      <a:r>
                        <a:rPr lang="fr-FR"/>
                        <a:t>du </a:t>
                      </a:r>
                      <a:r>
                        <a:rPr lang="fr-FR" u="sng"/>
                        <a:t>chef d’établissement</a:t>
                      </a:r>
                      <a:endParaRPr/>
                    </a:p>
                    <a:p>
                      <a:pPr marL="0" lvl="0" indent="0" algn="l" rtl="0">
                        <a:spcBef>
                          <a:spcPts val="0"/>
                        </a:spcBef>
                        <a:spcAft>
                          <a:spcPts val="0"/>
                        </a:spcAft>
                        <a:buNone/>
                      </a:pPr>
                      <a:r>
                        <a:rPr lang="fr-FR"/>
                        <a:t> avec justificatif </a:t>
                      </a:r>
                      <a:endParaRPr/>
                    </a:p>
                  </a:txBody>
                  <a:tcPr marL="91425" marR="91425" marT="91425" marB="91425"/>
                </a:tc>
                <a:extLst>
                  <a:ext uri="{0D108BD9-81ED-4DB2-BD59-A6C34878D82A}">
                    <a16:rowId xmlns:a16="http://schemas.microsoft.com/office/drawing/2014/main" val="10004"/>
                  </a:ext>
                </a:extLst>
              </a:tr>
              <a:tr h="925400">
                <a:tc>
                  <a:txBody>
                    <a:bodyPr/>
                    <a:lstStyle/>
                    <a:p>
                      <a:pPr marL="457200" lvl="0" indent="-317500" algn="l" rtl="0">
                        <a:spcBef>
                          <a:spcPts val="0"/>
                        </a:spcBef>
                        <a:spcAft>
                          <a:spcPts val="0"/>
                        </a:spcAft>
                        <a:buSzPts val="1400"/>
                        <a:buChar char="-"/>
                      </a:pPr>
                      <a:r>
                        <a:rPr lang="fr-FR"/>
                        <a:t>Ressources académiques en cours de production / modification</a:t>
                      </a:r>
                      <a:endParaRPr/>
                    </a:p>
                  </a:txBody>
                  <a:tcPr marL="91425" marR="91425" marT="91425" marB="91425"/>
                </a:tc>
                <a:tc>
                  <a:txBody>
                    <a:bodyPr/>
                    <a:lstStyle/>
                    <a:p>
                      <a:pPr marL="0" lvl="0" indent="0" algn="l" rtl="0">
                        <a:spcBef>
                          <a:spcPts val="0"/>
                        </a:spcBef>
                        <a:spcAft>
                          <a:spcPts val="0"/>
                        </a:spcAft>
                        <a:buNone/>
                      </a:pPr>
                      <a:r>
                        <a:rPr lang="fr-FR"/>
                        <a:t>Espace Tribu</a:t>
                      </a:r>
                      <a:endParaRPr/>
                    </a:p>
                  </a:txBody>
                  <a:tcPr marL="91425" marR="91425" marT="91425" marB="91425"/>
                </a:tc>
                <a:tc>
                  <a:txBody>
                    <a:bodyPr/>
                    <a:lstStyle/>
                    <a:p>
                      <a:pPr marL="0" lvl="0" indent="0" algn="l" rtl="0">
                        <a:spcBef>
                          <a:spcPts val="0"/>
                        </a:spcBef>
                        <a:spcAft>
                          <a:spcPts val="0"/>
                        </a:spcAft>
                        <a:buNone/>
                      </a:pPr>
                      <a:r>
                        <a:rPr lang="fr-FR"/>
                        <a:t>espace sécurisé accessible avec adresse académique</a:t>
                      </a:r>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1881afe80e3_0_27"/>
          <p:cNvSpPr txBox="1">
            <a:spLocks noGrp="1"/>
          </p:cNvSpPr>
          <p:nvPr>
            <p:ph type="title"/>
          </p:nvPr>
        </p:nvSpPr>
        <p:spPr>
          <a:xfrm>
            <a:off x="755650" y="132600"/>
            <a:ext cx="8424000" cy="455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1"/>
              </a:buClr>
              <a:buSzPts val="1050"/>
              <a:buFont typeface="Arial"/>
              <a:buNone/>
            </a:pPr>
            <a:r>
              <a:rPr lang="fr-FR" sz="1850">
                <a:highlight>
                  <a:srgbClr val="FFFFFF"/>
                </a:highlight>
              </a:rPr>
              <a:t>Ressources pédagogiques et didactiques </a:t>
            </a:r>
            <a:endParaRPr/>
          </a:p>
        </p:txBody>
      </p:sp>
      <p:sp>
        <p:nvSpPr>
          <p:cNvPr id="150" name="Google Shape;150;g1881afe80e3_0_27"/>
          <p:cNvSpPr txBox="1">
            <a:spLocks noGrp="1"/>
          </p:cNvSpPr>
          <p:nvPr>
            <p:ph type="ftr" idx="11"/>
          </p:nvPr>
        </p:nvSpPr>
        <p:spPr>
          <a:xfrm>
            <a:off x="360000" y="4783500"/>
            <a:ext cx="5904000" cy="360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FR"/>
              <a:t>Réunion DDFPT – Coordonnateurs STMG </a:t>
            </a:r>
            <a:endParaRPr/>
          </a:p>
        </p:txBody>
      </p:sp>
      <p:sp>
        <p:nvSpPr>
          <p:cNvPr id="151" name="Google Shape;151;g1881afe80e3_0_27"/>
          <p:cNvSpPr txBox="1">
            <a:spLocks noGrp="1"/>
          </p:cNvSpPr>
          <p:nvPr>
            <p:ph type="sldNum" idx="12"/>
          </p:nvPr>
        </p:nvSpPr>
        <p:spPr>
          <a:xfrm>
            <a:off x="6264000" y="4783500"/>
            <a:ext cx="135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fr-FR"/>
              <a:t>5</a:t>
            </a:fld>
            <a:endParaRPr/>
          </a:p>
        </p:txBody>
      </p:sp>
      <p:pic>
        <p:nvPicPr>
          <p:cNvPr id="152" name="Google Shape;152;g1881afe80e3_0_27"/>
          <p:cNvPicPr preferRelativeResize="0"/>
          <p:nvPr/>
        </p:nvPicPr>
        <p:blipFill>
          <a:blip r:embed="rId3">
            <a:alphaModFix/>
          </a:blip>
          <a:stretch>
            <a:fillRect/>
          </a:stretch>
        </p:blipFill>
        <p:spPr>
          <a:xfrm>
            <a:off x="304800" y="588300"/>
            <a:ext cx="8839199" cy="3363701"/>
          </a:xfrm>
          <a:prstGeom prst="rect">
            <a:avLst/>
          </a:prstGeom>
          <a:noFill/>
          <a:ln>
            <a:noFill/>
          </a:ln>
        </p:spPr>
      </p:pic>
      <p:pic>
        <p:nvPicPr>
          <p:cNvPr id="153" name="Google Shape;153;g1881afe80e3_0_27"/>
          <p:cNvPicPr preferRelativeResize="0"/>
          <p:nvPr/>
        </p:nvPicPr>
        <p:blipFill rotWithShape="1">
          <a:blip r:embed="rId4">
            <a:alphaModFix/>
          </a:blip>
          <a:srcRect l="25196" t="25339" r="34373" b="41458"/>
          <a:stretch/>
        </p:blipFill>
        <p:spPr>
          <a:xfrm>
            <a:off x="436701" y="3747725"/>
            <a:ext cx="2242200" cy="1035774"/>
          </a:xfrm>
          <a:prstGeom prst="rect">
            <a:avLst/>
          </a:prstGeom>
          <a:noFill/>
          <a:ln>
            <a:noFill/>
          </a:ln>
        </p:spPr>
      </p:pic>
      <p:sp>
        <p:nvSpPr>
          <p:cNvPr id="154" name="Google Shape;154;g1881afe80e3_0_27"/>
          <p:cNvSpPr txBox="1"/>
          <p:nvPr/>
        </p:nvSpPr>
        <p:spPr>
          <a:xfrm>
            <a:off x="2818200" y="3943350"/>
            <a:ext cx="5218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a:t>Fil twitter Economie-gestion de l’académie de Toulouse : </a:t>
            </a:r>
            <a:r>
              <a:rPr lang="fr-FR">
                <a:solidFill>
                  <a:srgbClr val="0000FF"/>
                </a:solidFill>
              </a:rPr>
              <a:t>@acTlseEG</a:t>
            </a:r>
            <a:endParaRPr>
              <a:solidFill>
                <a:srgbClr val="0000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1881afe80e3_0_0"/>
          <p:cNvSpPr txBox="1">
            <a:spLocks noGrp="1"/>
          </p:cNvSpPr>
          <p:nvPr>
            <p:ph type="title"/>
          </p:nvPr>
        </p:nvSpPr>
        <p:spPr>
          <a:xfrm>
            <a:off x="0" y="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t" anchorCtr="0">
            <a:noAutofit/>
          </a:bodyPr>
          <a:lstStyle/>
          <a:p>
            <a:pPr marL="0" lvl="0" indent="0" algn="l" rtl="0">
              <a:lnSpc>
                <a:spcPct val="90000"/>
              </a:lnSpc>
              <a:spcBef>
                <a:spcPts val="0"/>
              </a:spcBef>
              <a:spcAft>
                <a:spcPts val="0"/>
              </a:spcAft>
              <a:buSzPts val="100"/>
              <a:buNone/>
            </a:pPr>
            <a:endParaRPr/>
          </a:p>
        </p:txBody>
      </p:sp>
      <p:sp>
        <p:nvSpPr>
          <p:cNvPr id="161" name="Google Shape;161;g1881afe80e3_0_0"/>
          <p:cNvSpPr txBox="1">
            <a:spLocks noGrp="1"/>
          </p:cNvSpPr>
          <p:nvPr>
            <p:ph type="sldNum" idx="12"/>
          </p:nvPr>
        </p:nvSpPr>
        <p:spPr>
          <a:xfrm>
            <a:off x="6264000" y="4783500"/>
            <a:ext cx="135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50"/>
              <a:buNone/>
            </a:pPr>
            <a:fld id="{00000000-1234-1234-1234-123412341234}" type="slidenum">
              <a:rPr lang="fr-FR"/>
              <a:t>6</a:t>
            </a:fld>
            <a:endParaRPr/>
          </a:p>
        </p:txBody>
      </p:sp>
      <p:sp>
        <p:nvSpPr>
          <p:cNvPr id="162" name="Google Shape;162;g1881afe80e3_0_0"/>
          <p:cNvSpPr txBox="1">
            <a:spLocks noGrp="1"/>
          </p:cNvSpPr>
          <p:nvPr>
            <p:ph type="body" idx="1"/>
          </p:nvPr>
        </p:nvSpPr>
        <p:spPr>
          <a:xfrm>
            <a:off x="360000" y="2346046"/>
            <a:ext cx="8424000" cy="2077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250"/>
              <a:buNone/>
            </a:pPr>
            <a:r>
              <a:rPr lang="fr-FR"/>
              <a:t>Examens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187aecf8ae5_0_1030"/>
          <p:cNvSpPr txBox="1">
            <a:spLocks noGrp="1"/>
          </p:cNvSpPr>
          <p:nvPr>
            <p:ph type="title"/>
          </p:nvPr>
        </p:nvSpPr>
        <p:spPr>
          <a:xfrm>
            <a:off x="359999" y="900000"/>
            <a:ext cx="8424000" cy="72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500"/>
              <a:buFont typeface="Arial"/>
              <a:buNone/>
            </a:pPr>
            <a:r>
              <a:rPr lang="fr-FR"/>
              <a:t>Résultats baccalauréat session 2022</a:t>
            </a:r>
            <a:endParaRPr/>
          </a:p>
        </p:txBody>
      </p:sp>
      <p:sp>
        <p:nvSpPr>
          <p:cNvPr id="169" name="Google Shape;169;g187aecf8ae5_0_1030"/>
          <p:cNvSpPr txBox="1">
            <a:spLocks noGrp="1"/>
          </p:cNvSpPr>
          <p:nvPr>
            <p:ph type="ftr" idx="11"/>
          </p:nvPr>
        </p:nvSpPr>
        <p:spPr>
          <a:xfrm>
            <a:off x="360000" y="4783500"/>
            <a:ext cx="5904000" cy="360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FR"/>
              <a:t>Réunion DDFPT – Coordonnateurs STMG – 5/04/22</a:t>
            </a:r>
            <a:endParaRPr/>
          </a:p>
        </p:txBody>
      </p:sp>
      <p:sp>
        <p:nvSpPr>
          <p:cNvPr id="170" name="Google Shape;170;g187aecf8ae5_0_1030"/>
          <p:cNvSpPr txBox="1">
            <a:spLocks noGrp="1"/>
          </p:cNvSpPr>
          <p:nvPr>
            <p:ph type="sldNum" idx="12"/>
          </p:nvPr>
        </p:nvSpPr>
        <p:spPr>
          <a:xfrm>
            <a:off x="6264000" y="4783500"/>
            <a:ext cx="135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fr-FR"/>
              <a:t>7</a:t>
            </a:fld>
            <a:endParaRPr/>
          </a:p>
        </p:txBody>
      </p:sp>
      <p:sp>
        <p:nvSpPr>
          <p:cNvPr id="171" name="Google Shape;171;g187aecf8ae5_0_1030"/>
          <p:cNvSpPr txBox="1">
            <a:spLocks noGrp="1"/>
          </p:cNvSpPr>
          <p:nvPr>
            <p:ph type="body" idx="2"/>
          </p:nvPr>
        </p:nvSpPr>
        <p:spPr>
          <a:xfrm>
            <a:off x="3312000" y="180000"/>
            <a:ext cx="5472000" cy="360000"/>
          </a:xfrm>
          <a:prstGeom prst="rect">
            <a:avLst/>
          </a:prstGeom>
          <a:noFill/>
          <a:ln>
            <a:noFill/>
          </a:ln>
        </p:spPr>
        <p:txBody>
          <a:bodyPr spcFirstLastPara="1" wrap="square" lIns="0" tIns="0" rIns="0" bIns="0" anchor="t" anchorCtr="0">
            <a:noAutofit/>
          </a:bodyPr>
          <a:lstStyle/>
          <a:p>
            <a:pPr marL="107999" lvl="0" indent="-107999" algn="r" rtl="0">
              <a:lnSpc>
                <a:spcPct val="100000"/>
              </a:lnSpc>
              <a:spcBef>
                <a:spcPts val="0"/>
              </a:spcBef>
              <a:spcAft>
                <a:spcPts val="0"/>
              </a:spcAft>
              <a:buClr>
                <a:schemeClr val="dk1"/>
              </a:buClr>
              <a:buSzPts val="700"/>
              <a:buFont typeface="Arial"/>
              <a:buAutoNum type="arabicPeriod"/>
            </a:pPr>
            <a:r>
              <a:rPr lang="fr-FR"/>
              <a:t>EXAMENS</a:t>
            </a:r>
            <a:endParaRPr/>
          </a:p>
          <a:p>
            <a:pPr marL="107999" lvl="0" indent="-60373" algn="r" rtl="0">
              <a:lnSpc>
                <a:spcPct val="100000"/>
              </a:lnSpc>
              <a:spcBef>
                <a:spcPts val="0"/>
              </a:spcBef>
              <a:spcAft>
                <a:spcPts val="0"/>
              </a:spcAft>
              <a:buClr>
                <a:schemeClr val="dk1"/>
              </a:buClr>
              <a:buSzPts val="750"/>
              <a:buFont typeface="Arial"/>
              <a:buNone/>
            </a:pPr>
            <a:endParaRPr/>
          </a:p>
        </p:txBody>
      </p:sp>
      <p:sp>
        <p:nvSpPr>
          <p:cNvPr id="172" name="Google Shape;172;g187aecf8ae5_0_1030"/>
          <p:cNvSpPr txBox="1">
            <a:spLocks noGrp="1"/>
          </p:cNvSpPr>
          <p:nvPr>
            <p:ph type="body" idx="1"/>
          </p:nvPr>
        </p:nvSpPr>
        <p:spPr>
          <a:xfrm>
            <a:off x="360000" y="1355725"/>
            <a:ext cx="8424000" cy="3054300"/>
          </a:xfrm>
          <a:prstGeom prst="rect">
            <a:avLst/>
          </a:prstGeom>
          <a:noFill/>
          <a:ln>
            <a:noFill/>
          </a:ln>
        </p:spPr>
        <p:txBody>
          <a:bodyPr spcFirstLastPara="1" wrap="square" lIns="0" tIns="0" rIns="0" bIns="0" anchor="t" anchorCtr="0">
            <a:noAutofit/>
          </a:bodyPr>
          <a:lstStyle/>
          <a:p>
            <a:pPr marL="0" lvl="0" indent="0" algn="l" rtl="0">
              <a:lnSpc>
                <a:spcPct val="107000"/>
              </a:lnSpc>
              <a:spcBef>
                <a:spcPts val="0"/>
              </a:spcBef>
              <a:spcAft>
                <a:spcPts val="0"/>
              </a:spcAft>
              <a:buSzPts val="1050"/>
              <a:buNone/>
            </a:pPr>
            <a:r>
              <a:rPr lang="fr-FR" sz="1600" u="sng"/>
              <a:t> </a:t>
            </a:r>
            <a:endParaRPr sz="1600" u="sng"/>
          </a:p>
          <a:p>
            <a:pPr marL="0" lvl="0" indent="0" algn="l" rtl="0">
              <a:lnSpc>
                <a:spcPct val="107000"/>
              </a:lnSpc>
              <a:spcBef>
                <a:spcPts val="0"/>
              </a:spcBef>
              <a:spcAft>
                <a:spcPts val="0"/>
              </a:spcAft>
              <a:buNone/>
            </a:pPr>
            <a:endParaRPr sz="1600" u="sng"/>
          </a:p>
          <a:p>
            <a:pPr marL="0" lvl="0" indent="0" algn="l" rtl="0">
              <a:lnSpc>
                <a:spcPct val="107000"/>
              </a:lnSpc>
              <a:spcBef>
                <a:spcPts val="0"/>
              </a:spcBef>
              <a:spcAft>
                <a:spcPts val="0"/>
              </a:spcAft>
              <a:buSzPts val="1050"/>
              <a:buNone/>
            </a:pPr>
            <a:endParaRPr sz="1100">
              <a:latin typeface="Calibri"/>
              <a:ea typeface="Calibri"/>
              <a:cs typeface="Calibri"/>
              <a:sym typeface="Calibri"/>
            </a:endParaRPr>
          </a:p>
          <a:p>
            <a:pPr marL="0" lvl="0" indent="0" algn="l" rtl="0">
              <a:lnSpc>
                <a:spcPct val="100000"/>
              </a:lnSpc>
              <a:spcBef>
                <a:spcPts val="0"/>
              </a:spcBef>
              <a:spcAft>
                <a:spcPts val="0"/>
              </a:spcAft>
              <a:buClr>
                <a:schemeClr val="dk1"/>
              </a:buClr>
              <a:buSzPts val="1050"/>
              <a:buNone/>
            </a:pPr>
            <a:endParaRPr sz="1850">
              <a:highlight>
                <a:srgbClr val="FFFF00"/>
              </a:highlight>
            </a:endParaRPr>
          </a:p>
        </p:txBody>
      </p:sp>
      <p:graphicFrame>
        <p:nvGraphicFramePr>
          <p:cNvPr id="173" name="Google Shape;173;g187aecf8ae5_0_1030"/>
          <p:cNvGraphicFramePr/>
          <p:nvPr/>
        </p:nvGraphicFramePr>
        <p:xfrm>
          <a:off x="952500" y="1620000"/>
          <a:ext cx="7239000" cy="2032975"/>
        </p:xfrm>
        <a:graphic>
          <a:graphicData uri="http://schemas.openxmlformats.org/drawingml/2006/table">
            <a:tbl>
              <a:tblPr>
                <a:noFill/>
                <a:tableStyleId>{BAC3F229-7785-4DF8-9F9C-E8E597938F3B}</a:tableStyleId>
              </a:tblPr>
              <a:tblGrid>
                <a:gridCol w="1748650">
                  <a:extLst>
                    <a:ext uri="{9D8B030D-6E8A-4147-A177-3AD203B41FA5}">
                      <a16:colId xmlns:a16="http://schemas.microsoft.com/office/drawing/2014/main" val="20000"/>
                    </a:ext>
                  </a:extLst>
                </a:gridCol>
                <a:gridCol w="307735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fr-FR" b="1">
                          <a:solidFill>
                            <a:schemeClr val="dk1"/>
                          </a:solidFill>
                        </a:rPr>
                        <a:t>Académie de Toulouse</a:t>
                      </a:r>
                      <a:endParaRPr b="1"/>
                    </a:p>
                  </a:txBody>
                  <a:tcPr marL="91425" marR="91425" marT="91425" marB="91425"/>
                </a:tc>
                <a:tc>
                  <a:txBody>
                    <a:bodyPr/>
                    <a:lstStyle/>
                    <a:p>
                      <a:pPr marL="0" lvl="0" indent="0" algn="l" rtl="0">
                        <a:spcBef>
                          <a:spcPts val="0"/>
                        </a:spcBef>
                        <a:spcAft>
                          <a:spcPts val="0"/>
                        </a:spcAft>
                        <a:buNone/>
                      </a:pPr>
                      <a:r>
                        <a:rPr lang="fr-FR" b="1"/>
                        <a:t>France</a:t>
                      </a:r>
                      <a:endParaRPr b="1"/>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fr-FR" b="1"/>
                        <a:t>Bac technologique </a:t>
                      </a:r>
                      <a:endParaRPr b="1"/>
                    </a:p>
                  </a:txBody>
                  <a:tcPr marL="91425" marR="91425" marT="91425" marB="91425"/>
                </a:tc>
                <a:tc>
                  <a:txBody>
                    <a:bodyPr/>
                    <a:lstStyle/>
                    <a:p>
                      <a:pPr marL="0" lvl="0" indent="0" algn="ctr" rtl="0">
                        <a:spcBef>
                          <a:spcPts val="0"/>
                        </a:spcBef>
                        <a:spcAft>
                          <a:spcPts val="0"/>
                        </a:spcAft>
                        <a:buNone/>
                      </a:pPr>
                      <a:r>
                        <a:rPr lang="fr-FR"/>
                        <a:t>92,4%</a:t>
                      </a:r>
                      <a:endParaRPr/>
                    </a:p>
                  </a:txBody>
                  <a:tcPr marL="91425" marR="91425" marT="91425" marB="91425"/>
                </a:tc>
                <a:tc>
                  <a:txBody>
                    <a:bodyPr/>
                    <a:lstStyle/>
                    <a:p>
                      <a:pPr marL="0" lvl="0" indent="0" algn="ctr" rtl="0">
                        <a:spcBef>
                          <a:spcPts val="0"/>
                        </a:spcBef>
                        <a:spcAft>
                          <a:spcPts val="0"/>
                        </a:spcAft>
                        <a:buNone/>
                      </a:pPr>
                      <a:r>
                        <a:rPr lang="fr-FR"/>
                        <a:t>90,3%</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fr-FR" b="1"/>
                        <a:t> dont la série STMG</a:t>
                      </a:r>
                      <a:endParaRPr b="1"/>
                    </a:p>
                  </a:txBody>
                  <a:tcPr marL="91425" marR="91425" marT="91425" marB="91425"/>
                </a:tc>
                <a:tc>
                  <a:txBody>
                    <a:bodyPr/>
                    <a:lstStyle/>
                    <a:p>
                      <a:pPr marL="0" lvl="0" indent="0" algn="ctr" rtl="0">
                        <a:spcBef>
                          <a:spcPts val="0"/>
                        </a:spcBef>
                        <a:spcAft>
                          <a:spcPts val="0"/>
                        </a:spcAft>
                        <a:buNone/>
                      </a:pPr>
                      <a:r>
                        <a:rPr lang="fr-FR"/>
                        <a:t>92,1%</a:t>
                      </a:r>
                      <a:endParaRPr/>
                    </a:p>
                  </a:txBody>
                  <a:tcPr marL="91425" marR="91425" marT="91425" marB="91425"/>
                </a:tc>
                <a:tc>
                  <a:txBody>
                    <a:bodyPr/>
                    <a:lstStyle/>
                    <a:p>
                      <a:pPr marL="0" lvl="0" indent="0" algn="ctr" rtl="0">
                        <a:spcBef>
                          <a:spcPts val="0"/>
                        </a:spcBef>
                        <a:spcAft>
                          <a:spcPts val="0"/>
                        </a:spcAft>
                        <a:buNone/>
                      </a:pPr>
                      <a:r>
                        <a:rPr lang="fr-FR"/>
                        <a:t>89,4%</a:t>
                      </a:r>
                      <a:endParaRPr/>
                    </a:p>
                  </a:txBody>
                  <a:tcPr marL="91425" marR="91425" marT="91425" marB="91425"/>
                </a:tc>
                <a:extLst>
                  <a:ext uri="{0D108BD9-81ED-4DB2-BD59-A6C34878D82A}">
                    <a16:rowId xmlns:a16="http://schemas.microsoft.com/office/drawing/2014/main" val="10002"/>
                  </a:ext>
                </a:extLst>
              </a:tr>
              <a:tr h="417625">
                <a:tc>
                  <a:txBody>
                    <a:bodyPr/>
                    <a:lstStyle/>
                    <a:p>
                      <a:pPr marL="0" lvl="0" indent="0" algn="l" rtl="0">
                        <a:spcBef>
                          <a:spcPts val="0"/>
                        </a:spcBef>
                        <a:spcAft>
                          <a:spcPts val="0"/>
                        </a:spcAft>
                        <a:buNone/>
                      </a:pPr>
                      <a:r>
                        <a:rPr lang="fr-FR"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Mentions </a:t>
                      </a:r>
                      <a:endParaRPr b="1"/>
                    </a:p>
                  </a:txBody>
                  <a:tcPr marL="91425" marR="91425" marT="91425" marB="91425"/>
                </a:tc>
                <a:tc>
                  <a:txBody>
                    <a:bodyPr/>
                    <a:lstStyle/>
                    <a:p>
                      <a:pPr marL="0" lvl="0" indent="0" algn="l" rtl="0">
                        <a:spcBef>
                          <a:spcPts val="0"/>
                        </a:spcBef>
                        <a:spcAft>
                          <a:spcPts val="0"/>
                        </a:spcAft>
                        <a:buNone/>
                      </a:pPr>
                      <a:r>
                        <a:rPr lang="fr-FR"/>
                        <a:t>1.64%</a:t>
                      </a:r>
                      <a:r>
                        <a:rPr lang="fr-FR" b="1"/>
                        <a:t>TB</a:t>
                      </a:r>
                      <a:r>
                        <a:rPr lang="fr-FR"/>
                        <a:t>   12.36% </a:t>
                      </a:r>
                      <a:r>
                        <a:rPr lang="fr-FR" b="1"/>
                        <a:t>B </a:t>
                      </a:r>
                      <a:r>
                        <a:rPr lang="fr-FR"/>
                        <a:t>  38.23% </a:t>
                      </a:r>
                      <a:r>
                        <a:rPr lang="fr-FR" b="1"/>
                        <a:t>AB</a:t>
                      </a:r>
                      <a:endParaRPr b="1"/>
                    </a:p>
                  </a:txBody>
                  <a:tcPr marL="91425" marR="91425" marT="91425" marB="91425"/>
                </a:tc>
                <a:tc>
                  <a:txBody>
                    <a:bodyPr/>
                    <a:lstStyle/>
                    <a:p>
                      <a:pPr marL="0" lvl="0" indent="0" algn="l" rtl="0">
                        <a:spcBef>
                          <a:spcPts val="0"/>
                        </a:spcBef>
                        <a:spcAft>
                          <a:spcPts val="0"/>
                        </a:spcAft>
                        <a:buNone/>
                      </a:pPr>
                      <a:r>
                        <a:rPr lang="fr-FR"/>
                        <a:t>NC</a:t>
                      </a:r>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187aecf8ae5_0_1041"/>
          <p:cNvSpPr txBox="1">
            <a:spLocks noGrp="1"/>
          </p:cNvSpPr>
          <p:nvPr>
            <p:ph type="ftr" idx="11"/>
          </p:nvPr>
        </p:nvSpPr>
        <p:spPr>
          <a:xfrm>
            <a:off x="360000" y="4783500"/>
            <a:ext cx="5904000" cy="360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FR"/>
              <a:t>Réunion DDFPT – Coordonnateurs STMG – 5/04/22</a:t>
            </a:r>
            <a:endParaRPr/>
          </a:p>
        </p:txBody>
      </p:sp>
      <p:sp>
        <p:nvSpPr>
          <p:cNvPr id="180" name="Google Shape;180;g187aecf8ae5_0_1041"/>
          <p:cNvSpPr txBox="1">
            <a:spLocks noGrp="1"/>
          </p:cNvSpPr>
          <p:nvPr>
            <p:ph type="sldNum" idx="12"/>
          </p:nvPr>
        </p:nvSpPr>
        <p:spPr>
          <a:xfrm>
            <a:off x="6264000" y="4783500"/>
            <a:ext cx="135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fr-FR"/>
              <a:t>8</a:t>
            </a:fld>
            <a:endParaRPr/>
          </a:p>
        </p:txBody>
      </p:sp>
      <p:sp>
        <p:nvSpPr>
          <p:cNvPr id="181" name="Google Shape;181;g187aecf8ae5_0_1041"/>
          <p:cNvSpPr txBox="1">
            <a:spLocks noGrp="1"/>
          </p:cNvSpPr>
          <p:nvPr>
            <p:ph type="body" idx="1"/>
          </p:nvPr>
        </p:nvSpPr>
        <p:spPr>
          <a:xfrm>
            <a:off x="360000" y="1355725"/>
            <a:ext cx="8424000" cy="3054300"/>
          </a:xfrm>
          <a:prstGeom prst="rect">
            <a:avLst/>
          </a:prstGeom>
          <a:noFill/>
          <a:ln>
            <a:noFill/>
          </a:ln>
        </p:spPr>
        <p:txBody>
          <a:bodyPr spcFirstLastPara="1" wrap="square" lIns="0" tIns="0" rIns="0" bIns="0" anchor="t" anchorCtr="0">
            <a:noAutofit/>
          </a:bodyPr>
          <a:lstStyle/>
          <a:p>
            <a:pPr marL="0" lvl="0" indent="0" algn="l" rtl="0">
              <a:lnSpc>
                <a:spcPct val="107000"/>
              </a:lnSpc>
              <a:spcBef>
                <a:spcPts val="0"/>
              </a:spcBef>
              <a:spcAft>
                <a:spcPts val="0"/>
              </a:spcAft>
              <a:buSzPts val="1050"/>
              <a:buNone/>
            </a:pPr>
            <a:r>
              <a:rPr lang="fr-FR" sz="1600" u="sng"/>
              <a:t> </a:t>
            </a:r>
            <a:endParaRPr sz="1600" u="sng"/>
          </a:p>
          <a:p>
            <a:pPr marL="0" lvl="0" indent="0" algn="l" rtl="0">
              <a:lnSpc>
                <a:spcPct val="107000"/>
              </a:lnSpc>
              <a:spcBef>
                <a:spcPts val="0"/>
              </a:spcBef>
              <a:spcAft>
                <a:spcPts val="0"/>
              </a:spcAft>
              <a:buNone/>
            </a:pPr>
            <a:endParaRPr sz="1600" u="sng"/>
          </a:p>
          <a:p>
            <a:pPr marL="0" lvl="0" indent="0" algn="l" rtl="0">
              <a:lnSpc>
                <a:spcPct val="107000"/>
              </a:lnSpc>
              <a:spcBef>
                <a:spcPts val="0"/>
              </a:spcBef>
              <a:spcAft>
                <a:spcPts val="0"/>
              </a:spcAft>
              <a:buSzPts val="1050"/>
              <a:buNone/>
            </a:pPr>
            <a:endParaRPr sz="1100">
              <a:latin typeface="Calibri"/>
              <a:ea typeface="Calibri"/>
              <a:cs typeface="Calibri"/>
              <a:sym typeface="Calibri"/>
            </a:endParaRPr>
          </a:p>
          <a:p>
            <a:pPr marL="0" lvl="0" indent="0" algn="l" rtl="0">
              <a:lnSpc>
                <a:spcPct val="100000"/>
              </a:lnSpc>
              <a:spcBef>
                <a:spcPts val="0"/>
              </a:spcBef>
              <a:spcAft>
                <a:spcPts val="0"/>
              </a:spcAft>
              <a:buClr>
                <a:schemeClr val="dk1"/>
              </a:buClr>
              <a:buSzPts val="1050"/>
              <a:buNone/>
            </a:pPr>
            <a:endParaRPr sz="1850">
              <a:highlight>
                <a:srgbClr val="FFFF00"/>
              </a:highlight>
            </a:endParaRPr>
          </a:p>
        </p:txBody>
      </p:sp>
      <p:graphicFrame>
        <p:nvGraphicFramePr>
          <p:cNvPr id="182" name="Google Shape;182;g187aecf8ae5_0_1041"/>
          <p:cNvGraphicFramePr/>
          <p:nvPr>
            <p:extLst>
              <p:ext uri="{D42A27DB-BD31-4B8C-83A1-F6EECF244321}">
                <p14:modId xmlns:p14="http://schemas.microsoft.com/office/powerpoint/2010/main" val="1687356389"/>
              </p:ext>
            </p:extLst>
          </p:nvPr>
        </p:nvGraphicFramePr>
        <p:xfrm>
          <a:off x="254642" y="371925"/>
          <a:ext cx="8677087" cy="4757844"/>
        </p:xfrm>
        <a:graphic>
          <a:graphicData uri="http://schemas.openxmlformats.org/drawingml/2006/table">
            <a:tbl>
              <a:tblPr>
                <a:noFill/>
                <a:tableStyleId>{42FA685F-BB00-4927-AA13-F3DF139AF387}</a:tableStyleId>
              </a:tblPr>
              <a:tblGrid>
                <a:gridCol w="2609216">
                  <a:extLst>
                    <a:ext uri="{9D8B030D-6E8A-4147-A177-3AD203B41FA5}">
                      <a16:colId xmlns:a16="http://schemas.microsoft.com/office/drawing/2014/main" val="20000"/>
                    </a:ext>
                  </a:extLst>
                </a:gridCol>
                <a:gridCol w="1734414">
                  <a:extLst>
                    <a:ext uri="{9D8B030D-6E8A-4147-A177-3AD203B41FA5}">
                      <a16:colId xmlns:a16="http://schemas.microsoft.com/office/drawing/2014/main" val="20001"/>
                    </a:ext>
                  </a:extLst>
                </a:gridCol>
                <a:gridCol w="2536754">
                  <a:extLst>
                    <a:ext uri="{9D8B030D-6E8A-4147-A177-3AD203B41FA5}">
                      <a16:colId xmlns:a16="http://schemas.microsoft.com/office/drawing/2014/main" val="20002"/>
                    </a:ext>
                  </a:extLst>
                </a:gridCol>
                <a:gridCol w="1796703">
                  <a:extLst>
                    <a:ext uri="{9D8B030D-6E8A-4147-A177-3AD203B41FA5}">
                      <a16:colId xmlns:a16="http://schemas.microsoft.com/office/drawing/2014/main" val="20003"/>
                    </a:ext>
                  </a:extLst>
                </a:gridCol>
              </a:tblGrid>
              <a:tr h="519182">
                <a:tc>
                  <a:txBody>
                    <a:bodyPr/>
                    <a:lstStyle/>
                    <a:p>
                      <a:pPr marL="0" lvl="0" indent="0" algn="l" rtl="0">
                        <a:lnSpc>
                          <a:spcPct val="115000"/>
                        </a:lnSpc>
                        <a:spcBef>
                          <a:spcPts val="0"/>
                        </a:spcBef>
                        <a:spcAft>
                          <a:spcPts val="0"/>
                        </a:spcAft>
                        <a:buNone/>
                      </a:pPr>
                      <a:r>
                        <a:rPr lang="fr-FR" sz="1300" dirty="0">
                          <a:latin typeface="Calibri"/>
                          <a:ea typeface="Calibri"/>
                          <a:cs typeface="Calibri"/>
                          <a:sym typeface="Calibri"/>
                        </a:rPr>
                        <a:t>Assurance                                  (84)</a:t>
                      </a:r>
                      <a:endParaRPr sz="13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fr-FR" sz="1300" b="1" dirty="0">
                          <a:latin typeface="Calibri"/>
                          <a:ea typeface="Calibri"/>
                          <a:cs typeface="Calibri"/>
                          <a:sym typeface="Calibri"/>
                        </a:rPr>
                        <a:t>82,29%</a:t>
                      </a:r>
                      <a:endParaRPr sz="1300" b="1" dirty="0">
                        <a:latin typeface="Calibri"/>
                        <a:ea typeface="Calibri"/>
                        <a:cs typeface="Calibri"/>
                        <a:sym typeface="Calibri"/>
                      </a:endParaRPr>
                    </a:p>
                  </a:txBody>
                  <a:tcPr marL="91425" marR="91425" marT="91425" marB="91425">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fr-FR" sz="1300">
                          <a:latin typeface="Calibri"/>
                          <a:ea typeface="Calibri"/>
                          <a:cs typeface="Calibri"/>
                          <a:sym typeface="Calibri"/>
                        </a:rPr>
                        <a:t>Notariat                                  (101)</a:t>
                      </a:r>
                      <a:endParaRPr sz="1300">
                        <a:latin typeface="Calibri"/>
                        <a:ea typeface="Calibri"/>
                        <a:cs typeface="Calibri"/>
                        <a:sym typeface="Calibri"/>
                      </a:endParaRPr>
                    </a:p>
                  </a:txBody>
                  <a:tcPr marL="91425" marR="91425" marT="91425" marB="91425">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fr-FR" sz="1300" b="1">
                          <a:latin typeface="Calibri"/>
                          <a:ea typeface="Calibri"/>
                          <a:cs typeface="Calibri"/>
                          <a:sym typeface="Calibri"/>
                        </a:rPr>
                        <a:t>70,30%</a:t>
                      </a:r>
                      <a:endParaRPr sz="1300" b="1">
                        <a:latin typeface="Calibri"/>
                        <a:ea typeface="Calibri"/>
                        <a:cs typeface="Calibri"/>
                        <a:sym typeface="Calibri"/>
                      </a:endParaRPr>
                    </a:p>
                  </a:txBody>
                  <a:tcPr marL="91425" marR="91425" marT="91425" marB="91425">
                    <a:lnL w="9525" cap="flat" cmpd="sng" algn="ctr">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19182">
                <a:tc>
                  <a:txBody>
                    <a:bodyPr/>
                    <a:lstStyle/>
                    <a:p>
                      <a:pPr marL="0" marR="0" lvl="0" indent="0" algn="l" rtl="0">
                        <a:lnSpc>
                          <a:spcPct val="115000"/>
                        </a:lnSpc>
                        <a:spcBef>
                          <a:spcPts val="0"/>
                        </a:spcBef>
                        <a:spcAft>
                          <a:spcPts val="0"/>
                        </a:spcAft>
                        <a:buNone/>
                      </a:pPr>
                      <a:r>
                        <a:rPr lang="fr-FR" sz="1300">
                          <a:latin typeface="Calibri"/>
                          <a:ea typeface="Calibri"/>
                          <a:cs typeface="Calibri"/>
                          <a:sym typeface="Calibri"/>
                        </a:rPr>
                        <a:t>Banque                                      (97)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None/>
                      </a:pPr>
                      <a:r>
                        <a:rPr lang="fr-FR" sz="1300" b="1">
                          <a:latin typeface="Calibri"/>
                          <a:ea typeface="Calibri"/>
                          <a:cs typeface="Calibri"/>
                          <a:sym typeface="Calibri"/>
                        </a:rPr>
                        <a:t>88,66%</a:t>
                      </a:r>
                      <a:endParaRPr sz="13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marR="0" lvl="0" indent="0" algn="l" rtl="0">
                        <a:lnSpc>
                          <a:spcPct val="115000"/>
                        </a:lnSpc>
                        <a:spcBef>
                          <a:spcPts val="0"/>
                        </a:spcBef>
                        <a:spcAft>
                          <a:spcPts val="0"/>
                        </a:spcAft>
                        <a:buNone/>
                      </a:pPr>
                      <a:r>
                        <a:rPr lang="fr-FR" sz="1300">
                          <a:latin typeface="Calibri"/>
                          <a:ea typeface="Calibri"/>
                          <a:cs typeface="Calibri"/>
                          <a:sym typeface="Calibri"/>
                        </a:rPr>
                        <a:t>Professions immobilières    (259)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None/>
                      </a:pPr>
                      <a:r>
                        <a:rPr lang="fr-FR" sz="1300" b="1">
                          <a:latin typeface="Calibri"/>
                          <a:ea typeface="Calibri"/>
                          <a:cs typeface="Calibri"/>
                          <a:sym typeface="Calibri"/>
                        </a:rPr>
                        <a:t>76,06%</a:t>
                      </a:r>
                      <a:endParaRPr sz="13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2"/>
                  </a:ext>
                </a:extLst>
              </a:tr>
              <a:tr h="519182">
                <a:tc>
                  <a:txBody>
                    <a:bodyPr/>
                    <a:lstStyle/>
                    <a:p>
                      <a:pPr marL="0" lvl="0" indent="0" algn="l" rtl="0">
                        <a:lnSpc>
                          <a:spcPct val="115000"/>
                        </a:lnSpc>
                        <a:spcBef>
                          <a:spcPts val="0"/>
                        </a:spcBef>
                        <a:spcAft>
                          <a:spcPts val="0"/>
                        </a:spcAft>
                        <a:buNone/>
                      </a:pPr>
                      <a:r>
                        <a:rPr lang="fr-FR" sz="1300">
                          <a:latin typeface="Calibri"/>
                          <a:ea typeface="Calibri"/>
                          <a:cs typeface="Calibri"/>
                          <a:sym typeface="Calibri"/>
                        </a:rPr>
                        <a:t>Commerce International       (264)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fr-FR" sz="1300" b="1">
                          <a:latin typeface="Calibri"/>
                          <a:ea typeface="Calibri"/>
                          <a:cs typeface="Calibri"/>
                          <a:sym typeface="Calibri"/>
                        </a:rPr>
                        <a:t>78,79%</a:t>
                      </a:r>
                      <a:endParaRPr sz="13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fr-FR" sz="1300">
                          <a:latin typeface="Calibri"/>
                          <a:ea typeface="Calibri"/>
                          <a:cs typeface="Calibri"/>
                          <a:sym typeface="Calibri"/>
                        </a:rPr>
                        <a:t>SIO SISR                                    (79)</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fr-FR" sz="1300" b="1">
                          <a:latin typeface="Calibri"/>
                          <a:ea typeface="Calibri"/>
                          <a:cs typeface="Calibri"/>
                          <a:sym typeface="Calibri"/>
                        </a:rPr>
                        <a:t>74,68%</a:t>
                      </a:r>
                      <a:endParaRPr sz="13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19182">
                <a:tc>
                  <a:txBody>
                    <a:bodyPr/>
                    <a:lstStyle/>
                    <a:p>
                      <a:pPr marL="0" lvl="0" indent="0" algn="l" rtl="0">
                        <a:lnSpc>
                          <a:spcPct val="115000"/>
                        </a:lnSpc>
                        <a:spcBef>
                          <a:spcPts val="0"/>
                        </a:spcBef>
                        <a:spcAft>
                          <a:spcPts val="0"/>
                        </a:spcAft>
                        <a:buNone/>
                      </a:pPr>
                      <a:r>
                        <a:rPr lang="fr-FR" sz="1300">
                          <a:latin typeface="Calibri"/>
                          <a:ea typeface="Calibri"/>
                          <a:cs typeface="Calibri"/>
                          <a:sym typeface="Calibri"/>
                        </a:rPr>
                        <a:t>Communication                      (138)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lvl="0" indent="0" algn="ctr" rtl="0">
                        <a:lnSpc>
                          <a:spcPct val="115000"/>
                        </a:lnSpc>
                        <a:spcBef>
                          <a:spcPts val="0"/>
                        </a:spcBef>
                        <a:spcAft>
                          <a:spcPts val="0"/>
                        </a:spcAft>
                        <a:buNone/>
                      </a:pPr>
                      <a:r>
                        <a:rPr lang="fr-FR" sz="1300" b="1">
                          <a:latin typeface="Calibri"/>
                          <a:ea typeface="Calibri"/>
                          <a:cs typeface="Calibri"/>
                          <a:sym typeface="Calibri"/>
                        </a:rPr>
                        <a:t>77,54%</a:t>
                      </a:r>
                      <a:endParaRPr sz="13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fr-FR" sz="1300">
                          <a:latin typeface="Calibri"/>
                          <a:ea typeface="Calibri"/>
                          <a:cs typeface="Calibri"/>
                          <a:sym typeface="Calibri"/>
                        </a:rPr>
                        <a:t>SIO SLAM                                (111)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lvl="0" indent="0" algn="ctr" rtl="0">
                        <a:lnSpc>
                          <a:spcPct val="115000"/>
                        </a:lnSpc>
                        <a:spcBef>
                          <a:spcPts val="0"/>
                        </a:spcBef>
                        <a:spcAft>
                          <a:spcPts val="0"/>
                        </a:spcAft>
                        <a:buNone/>
                      </a:pPr>
                      <a:r>
                        <a:rPr lang="fr-FR" sz="1300" b="1">
                          <a:latin typeface="Calibri"/>
                          <a:ea typeface="Calibri"/>
                          <a:cs typeface="Calibri"/>
                          <a:sym typeface="Calibri"/>
                        </a:rPr>
                        <a:t>76,58%</a:t>
                      </a:r>
                      <a:endParaRPr sz="13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4"/>
                  </a:ext>
                </a:extLst>
              </a:tr>
              <a:tr h="389627">
                <a:tc>
                  <a:txBody>
                    <a:bodyPr/>
                    <a:lstStyle/>
                    <a:p>
                      <a:pPr marL="0" lvl="0" indent="0" algn="l" rtl="0">
                        <a:lnSpc>
                          <a:spcPct val="115000"/>
                        </a:lnSpc>
                        <a:spcBef>
                          <a:spcPts val="0"/>
                        </a:spcBef>
                        <a:spcAft>
                          <a:spcPts val="0"/>
                        </a:spcAft>
                        <a:buNone/>
                      </a:pPr>
                      <a:r>
                        <a:rPr lang="fr-FR" sz="1300">
                          <a:latin typeface="Calibri"/>
                          <a:ea typeface="Calibri"/>
                          <a:cs typeface="Calibri"/>
                          <a:sym typeface="Calibri"/>
                        </a:rPr>
                        <a:t>Comptabilité-Gestion            (334)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fr-FR" sz="1300" b="1">
                          <a:latin typeface="Calibri"/>
                          <a:ea typeface="Calibri"/>
                          <a:cs typeface="Calibri"/>
                          <a:sym typeface="Calibri"/>
                        </a:rPr>
                        <a:t>82,04%</a:t>
                      </a:r>
                      <a:endParaRPr sz="13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fr-FR" sz="1300">
                          <a:latin typeface="Calibri"/>
                          <a:ea typeface="Calibri"/>
                          <a:cs typeface="Calibri"/>
                          <a:sym typeface="Calibri"/>
                        </a:rPr>
                        <a:t>SAM                                        (257)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fr-FR" sz="1300" b="1" dirty="0">
                          <a:latin typeface="Calibri"/>
                          <a:ea typeface="Calibri"/>
                          <a:cs typeface="Calibri"/>
                          <a:sym typeface="Calibri"/>
                        </a:rPr>
                        <a:t>77,44%</a:t>
                      </a:r>
                      <a:endParaRPr sz="1300" b="1"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9627">
                <a:tc>
                  <a:txBody>
                    <a:bodyPr/>
                    <a:lstStyle/>
                    <a:p>
                      <a:pPr marL="0" marR="0" lvl="0" indent="0" algn="l" rtl="0">
                        <a:lnSpc>
                          <a:spcPct val="115000"/>
                        </a:lnSpc>
                        <a:spcBef>
                          <a:spcPts val="0"/>
                        </a:spcBef>
                        <a:spcAft>
                          <a:spcPts val="0"/>
                        </a:spcAft>
                        <a:buNone/>
                      </a:pPr>
                      <a:r>
                        <a:rPr lang="fr-FR" sz="1300">
                          <a:latin typeface="Calibri"/>
                          <a:ea typeface="Calibri"/>
                          <a:cs typeface="Calibri"/>
                          <a:sym typeface="Calibri"/>
                        </a:rPr>
                        <a:t>Gestion de la PME                 (498)</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marR="0" lvl="0" indent="0" algn="ctr" rtl="0">
                        <a:lnSpc>
                          <a:spcPct val="115000"/>
                        </a:lnSpc>
                        <a:spcBef>
                          <a:spcPts val="0"/>
                        </a:spcBef>
                        <a:spcAft>
                          <a:spcPts val="0"/>
                        </a:spcAft>
                        <a:buNone/>
                      </a:pPr>
                      <a:r>
                        <a:rPr lang="fr-FR" sz="1300" b="1">
                          <a:latin typeface="Calibri"/>
                          <a:ea typeface="Calibri"/>
                          <a:cs typeface="Calibri"/>
                          <a:sym typeface="Calibri"/>
                        </a:rPr>
                        <a:t>66,06%</a:t>
                      </a:r>
                      <a:endParaRPr sz="13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marR="0" lvl="0" indent="0" algn="l" rtl="0">
                        <a:lnSpc>
                          <a:spcPct val="115000"/>
                        </a:lnSpc>
                        <a:spcBef>
                          <a:spcPts val="0"/>
                        </a:spcBef>
                        <a:spcAft>
                          <a:spcPts val="0"/>
                        </a:spcAft>
                        <a:buNone/>
                      </a:pPr>
                      <a:r>
                        <a:rPr lang="fr-FR" sz="1300">
                          <a:latin typeface="Calibri"/>
                          <a:ea typeface="Calibri"/>
                          <a:cs typeface="Calibri"/>
                          <a:sym typeface="Calibri"/>
                        </a:rPr>
                        <a:t>MHR option A                        (44)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lvl="0" indent="0" algn="ctr" rtl="0">
                        <a:lnSpc>
                          <a:spcPct val="115000"/>
                        </a:lnSpc>
                        <a:spcBef>
                          <a:spcPts val="0"/>
                        </a:spcBef>
                        <a:spcAft>
                          <a:spcPts val="0"/>
                        </a:spcAft>
                        <a:buNone/>
                      </a:pPr>
                      <a:r>
                        <a:rPr lang="fr-FR" sz="1300" b="1">
                          <a:latin typeface="Calibri"/>
                          <a:ea typeface="Calibri"/>
                          <a:cs typeface="Calibri"/>
                          <a:sym typeface="Calibri"/>
                        </a:rPr>
                        <a:t>86,36%</a:t>
                      </a:r>
                      <a:endParaRPr sz="13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6"/>
                  </a:ext>
                </a:extLst>
              </a:tr>
              <a:tr h="389627">
                <a:tc>
                  <a:txBody>
                    <a:bodyPr/>
                    <a:lstStyle/>
                    <a:p>
                      <a:pPr marL="0" lvl="0" indent="0" algn="l" rtl="0">
                        <a:lnSpc>
                          <a:spcPct val="115000"/>
                        </a:lnSpc>
                        <a:spcBef>
                          <a:spcPts val="0"/>
                        </a:spcBef>
                        <a:spcAft>
                          <a:spcPts val="0"/>
                        </a:spcAft>
                        <a:buNone/>
                      </a:pPr>
                      <a:r>
                        <a:rPr lang="fr-FR" sz="1300">
                          <a:latin typeface="Calibri"/>
                          <a:ea typeface="Calibri"/>
                          <a:cs typeface="Calibri"/>
                          <a:sym typeface="Calibri"/>
                        </a:rPr>
                        <a:t>GTLA                                         (66)</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fr-FR" sz="1300" b="1">
                          <a:latin typeface="Calibri"/>
                          <a:ea typeface="Calibri"/>
                          <a:cs typeface="Calibri"/>
                          <a:sym typeface="Calibri"/>
                        </a:rPr>
                        <a:t>63,64%</a:t>
                      </a:r>
                      <a:endParaRPr sz="13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fr-FR" sz="1300">
                          <a:latin typeface="Calibri"/>
                          <a:ea typeface="Calibri"/>
                          <a:cs typeface="Calibri"/>
                          <a:sym typeface="Calibri"/>
                        </a:rPr>
                        <a:t>MHR option B                        (61)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fr-FR" sz="1300" b="1">
                          <a:latin typeface="Calibri"/>
                          <a:ea typeface="Calibri"/>
                          <a:cs typeface="Calibri"/>
                          <a:sym typeface="Calibri"/>
                        </a:rPr>
                        <a:t>93,44%</a:t>
                      </a:r>
                      <a:endParaRPr sz="13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519182">
                <a:tc>
                  <a:txBody>
                    <a:bodyPr/>
                    <a:lstStyle/>
                    <a:p>
                      <a:pPr marL="0" lvl="0" indent="0" algn="l" rtl="0">
                        <a:lnSpc>
                          <a:spcPct val="115000"/>
                        </a:lnSpc>
                        <a:spcBef>
                          <a:spcPts val="0"/>
                        </a:spcBef>
                        <a:spcAft>
                          <a:spcPts val="0"/>
                        </a:spcAft>
                        <a:buNone/>
                      </a:pPr>
                      <a:r>
                        <a:rPr lang="fr-FR" sz="1300">
                          <a:latin typeface="Calibri"/>
                          <a:ea typeface="Calibri"/>
                          <a:cs typeface="Calibri"/>
                          <a:sym typeface="Calibri"/>
                        </a:rPr>
                        <a:t>MCO                                       (1182)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lvl="0" indent="0" algn="ctr" rtl="0">
                        <a:lnSpc>
                          <a:spcPct val="115000"/>
                        </a:lnSpc>
                        <a:spcBef>
                          <a:spcPts val="0"/>
                        </a:spcBef>
                        <a:spcAft>
                          <a:spcPts val="0"/>
                        </a:spcAft>
                        <a:buNone/>
                      </a:pPr>
                      <a:r>
                        <a:rPr lang="fr-FR" sz="1300" b="1">
                          <a:latin typeface="Calibri"/>
                          <a:ea typeface="Calibri"/>
                          <a:cs typeface="Calibri"/>
                          <a:sym typeface="Calibri"/>
                        </a:rPr>
                        <a:t>75,38%</a:t>
                      </a:r>
                      <a:endParaRPr sz="13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fr-FR" sz="1300">
                          <a:latin typeface="Calibri"/>
                          <a:ea typeface="Calibri"/>
                          <a:cs typeface="Calibri"/>
                          <a:sym typeface="Calibri"/>
                        </a:rPr>
                        <a:t>MHR Option C                        (37)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lvl="0" indent="0" algn="ctr" rtl="0">
                        <a:lnSpc>
                          <a:spcPct val="115000"/>
                        </a:lnSpc>
                        <a:spcBef>
                          <a:spcPts val="0"/>
                        </a:spcBef>
                        <a:spcAft>
                          <a:spcPts val="0"/>
                        </a:spcAft>
                        <a:buNone/>
                      </a:pPr>
                      <a:r>
                        <a:rPr lang="fr-FR" sz="1300" b="1">
                          <a:latin typeface="Calibri"/>
                          <a:ea typeface="Calibri"/>
                          <a:cs typeface="Calibri"/>
                          <a:sym typeface="Calibri"/>
                        </a:rPr>
                        <a:t>92,11%</a:t>
                      </a:r>
                      <a:endParaRPr sz="13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8"/>
                  </a:ext>
                </a:extLst>
              </a:tr>
              <a:tr h="389627">
                <a:tc>
                  <a:txBody>
                    <a:bodyPr/>
                    <a:lstStyle/>
                    <a:p>
                      <a:pPr marL="0" lvl="0" indent="0" algn="l" rtl="0">
                        <a:lnSpc>
                          <a:spcPct val="115000"/>
                        </a:lnSpc>
                        <a:spcBef>
                          <a:spcPts val="0"/>
                        </a:spcBef>
                        <a:spcAft>
                          <a:spcPts val="0"/>
                        </a:spcAft>
                        <a:buNone/>
                      </a:pPr>
                      <a:r>
                        <a:rPr lang="fr-FR" sz="1300">
                          <a:latin typeface="Calibri"/>
                          <a:ea typeface="Calibri"/>
                          <a:cs typeface="Calibri"/>
                          <a:sym typeface="Calibri"/>
                        </a:rPr>
                        <a:t>MOS                                          (21)</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fr-FR" sz="1300" b="1">
                          <a:latin typeface="Calibri"/>
                          <a:ea typeface="Calibri"/>
                          <a:cs typeface="Calibri"/>
                          <a:sym typeface="Calibri"/>
                        </a:rPr>
                        <a:t>90,48%</a:t>
                      </a:r>
                      <a:endParaRPr sz="13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fr-FR" sz="1300">
                          <a:latin typeface="Calibri"/>
                          <a:ea typeface="Calibri"/>
                          <a:cs typeface="Calibri"/>
                          <a:sym typeface="Calibri"/>
                        </a:rPr>
                        <a:t>Technico Commercial          (164)</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fr-FR" sz="1300" b="1">
                          <a:latin typeface="Calibri"/>
                          <a:ea typeface="Calibri"/>
                          <a:cs typeface="Calibri"/>
                          <a:sym typeface="Calibri"/>
                        </a:rPr>
                        <a:t>87,80%</a:t>
                      </a:r>
                      <a:endParaRPr sz="1300" b="1">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519182">
                <a:tc>
                  <a:txBody>
                    <a:bodyPr/>
                    <a:lstStyle/>
                    <a:p>
                      <a:pPr marL="0" lvl="0" indent="0" algn="l" rtl="0">
                        <a:lnSpc>
                          <a:spcPct val="115000"/>
                        </a:lnSpc>
                        <a:spcBef>
                          <a:spcPts val="0"/>
                        </a:spcBef>
                        <a:spcAft>
                          <a:spcPts val="0"/>
                        </a:spcAft>
                        <a:buNone/>
                      </a:pPr>
                      <a:r>
                        <a:rPr lang="fr-FR" sz="1300">
                          <a:latin typeface="Calibri"/>
                          <a:ea typeface="Calibri"/>
                          <a:cs typeface="Calibri"/>
                          <a:sym typeface="Calibri"/>
                        </a:rPr>
                        <a:t>NDRC                                       (587)</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lvl="0" indent="0" algn="ctr" rtl="0">
                        <a:lnSpc>
                          <a:spcPct val="115000"/>
                        </a:lnSpc>
                        <a:spcBef>
                          <a:spcPts val="0"/>
                        </a:spcBef>
                        <a:spcAft>
                          <a:spcPts val="0"/>
                        </a:spcAft>
                        <a:buNone/>
                      </a:pPr>
                      <a:r>
                        <a:rPr lang="fr-FR" sz="1300" b="1" dirty="0">
                          <a:latin typeface="Calibri"/>
                          <a:ea typeface="Calibri"/>
                          <a:cs typeface="Calibri"/>
                          <a:sym typeface="Calibri"/>
                        </a:rPr>
                        <a:t>80,97%</a:t>
                      </a:r>
                      <a:endParaRPr sz="1300" b="1"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lvl="0" indent="0" algn="l" rtl="0">
                        <a:lnSpc>
                          <a:spcPct val="115000"/>
                        </a:lnSpc>
                        <a:spcBef>
                          <a:spcPts val="0"/>
                        </a:spcBef>
                        <a:spcAft>
                          <a:spcPts val="0"/>
                        </a:spcAft>
                        <a:buNone/>
                      </a:pPr>
                      <a:r>
                        <a:rPr lang="fr-FR" sz="1300">
                          <a:latin typeface="Calibri"/>
                          <a:ea typeface="Calibri"/>
                          <a:cs typeface="Calibri"/>
                          <a:sym typeface="Calibri"/>
                        </a:rPr>
                        <a:t>Tourisme                                (312)</a:t>
                      </a:r>
                      <a:endParaRPr sz="13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lvl="0" indent="0" algn="ctr" rtl="0">
                        <a:lnSpc>
                          <a:spcPct val="115000"/>
                        </a:lnSpc>
                        <a:spcBef>
                          <a:spcPts val="0"/>
                        </a:spcBef>
                        <a:spcAft>
                          <a:spcPts val="0"/>
                        </a:spcAft>
                        <a:buNone/>
                      </a:pPr>
                      <a:r>
                        <a:rPr lang="fr-FR" sz="1300" b="1" dirty="0">
                          <a:latin typeface="Calibri"/>
                          <a:ea typeface="Calibri"/>
                          <a:cs typeface="Calibri"/>
                          <a:sym typeface="Calibri"/>
                        </a:rPr>
                        <a:t>86,86%</a:t>
                      </a:r>
                      <a:endParaRPr sz="1300" b="1"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10"/>
                  </a:ext>
                </a:extLst>
              </a:tr>
            </a:tbl>
          </a:graphicData>
        </a:graphic>
      </p:graphicFrame>
      <p:sp>
        <p:nvSpPr>
          <p:cNvPr id="183" name="Google Shape;183;g187aecf8ae5_0_1041"/>
          <p:cNvSpPr txBox="1"/>
          <p:nvPr/>
        </p:nvSpPr>
        <p:spPr>
          <a:xfrm>
            <a:off x="1544086" y="0"/>
            <a:ext cx="611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dirty="0"/>
              <a:t>Taux de réussite des 17 BTS Tertiaires de l’académie (session 2022) </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187aecf8ae5_0_1051"/>
          <p:cNvSpPr txBox="1">
            <a:spLocks noGrp="1"/>
          </p:cNvSpPr>
          <p:nvPr>
            <p:ph type="title"/>
          </p:nvPr>
        </p:nvSpPr>
        <p:spPr>
          <a:xfrm>
            <a:off x="359999" y="900000"/>
            <a:ext cx="8424000" cy="72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500"/>
              <a:buFont typeface="Arial"/>
              <a:buNone/>
            </a:pPr>
            <a:r>
              <a:rPr lang="fr-FR"/>
              <a:t>Épreuves de rattrapage BTS session 2023 </a:t>
            </a:r>
            <a:endParaRPr/>
          </a:p>
        </p:txBody>
      </p:sp>
      <p:sp>
        <p:nvSpPr>
          <p:cNvPr id="190" name="Google Shape;190;g187aecf8ae5_0_1051"/>
          <p:cNvSpPr txBox="1">
            <a:spLocks noGrp="1"/>
          </p:cNvSpPr>
          <p:nvPr>
            <p:ph type="ftr" idx="11"/>
          </p:nvPr>
        </p:nvSpPr>
        <p:spPr>
          <a:xfrm>
            <a:off x="360000" y="4783500"/>
            <a:ext cx="5904000" cy="360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fr-FR"/>
              <a:t>Réunion DDFPT – Coordonnateurs STMG – 5/04/22</a:t>
            </a:r>
            <a:endParaRPr/>
          </a:p>
        </p:txBody>
      </p:sp>
      <p:sp>
        <p:nvSpPr>
          <p:cNvPr id="191" name="Google Shape;191;g187aecf8ae5_0_1051"/>
          <p:cNvSpPr txBox="1">
            <a:spLocks noGrp="1"/>
          </p:cNvSpPr>
          <p:nvPr>
            <p:ph type="sldNum" idx="12"/>
          </p:nvPr>
        </p:nvSpPr>
        <p:spPr>
          <a:xfrm>
            <a:off x="6264000" y="4783500"/>
            <a:ext cx="1350000" cy="3600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700"/>
              <a:buNone/>
            </a:pPr>
            <a:fld id="{00000000-1234-1234-1234-123412341234}" type="slidenum">
              <a:rPr lang="fr-FR"/>
              <a:t>9</a:t>
            </a:fld>
            <a:endParaRPr/>
          </a:p>
        </p:txBody>
      </p:sp>
      <p:sp>
        <p:nvSpPr>
          <p:cNvPr id="192" name="Google Shape;192;g187aecf8ae5_0_1051"/>
          <p:cNvSpPr txBox="1">
            <a:spLocks noGrp="1"/>
          </p:cNvSpPr>
          <p:nvPr>
            <p:ph type="body" idx="2"/>
          </p:nvPr>
        </p:nvSpPr>
        <p:spPr>
          <a:xfrm>
            <a:off x="3312000" y="180000"/>
            <a:ext cx="5472000" cy="360000"/>
          </a:xfrm>
          <a:prstGeom prst="rect">
            <a:avLst/>
          </a:prstGeom>
          <a:noFill/>
          <a:ln>
            <a:noFill/>
          </a:ln>
        </p:spPr>
        <p:txBody>
          <a:bodyPr spcFirstLastPara="1" wrap="square" lIns="0" tIns="0" rIns="0" bIns="0" anchor="t" anchorCtr="0">
            <a:noAutofit/>
          </a:bodyPr>
          <a:lstStyle/>
          <a:p>
            <a:pPr marL="107999" lvl="0" indent="-107999" algn="r" rtl="0">
              <a:lnSpc>
                <a:spcPct val="100000"/>
              </a:lnSpc>
              <a:spcBef>
                <a:spcPts val="0"/>
              </a:spcBef>
              <a:spcAft>
                <a:spcPts val="0"/>
              </a:spcAft>
              <a:buClr>
                <a:schemeClr val="dk1"/>
              </a:buClr>
              <a:buSzPts val="700"/>
              <a:buFont typeface="Arial"/>
              <a:buAutoNum type="arabicPeriod"/>
            </a:pPr>
            <a:r>
              <a:rPr lang="fr-FR"/>
              <a:t>EXAMENS</a:t>
            </a:r>
            <a:endParaRPr/>
          </a:p>
          <a:p>
            <a:pPr marL="107999" lvl="0" indent="-60373" algn="r" rtl="0">
              <a:lnSpc>
                <a:spcPct val="100000"/>
              </a:lnSpc>
              <a:spcBef>
                <a:spcPts val="0"/>
              </a:spcBef>
              <a:spcAft>
                <a:spcPts val="0"/>
              </a:spcAft>
              <a:buClr>
                <a:schemeClr val="dk1"/>
              </a:buClr>
              <a:buSzPts val="750"/>
              <a:buFont typeface="Arial"/>
              <a:buNone/>
            </a:pPr>
            <a:endParaRPr/>
          </a:p>
        </p:txBody>
      </p:sp>
      <p:sp>
        <p:nvSpPr>
          <p:cNvPr id="193" name="Google Shape;193;g187aecf8ae5_0_1051"/>
          <p:cNvSpPr txBox="1">
            <a:spLocks noGrp="1"/>
          </p:cNvSpPr>
          <p:nvPr>
            <p:ph type="body" idx="1"/>
          </p:nvPr>
        </p:nvSpPr>
        <p:spPr>
          <a:xfrm>
            <a:off x="360000" y="1355725"/>
            <a:ext cx="8424000" cy="3427800"/>
          </a:xfrm>
          <a:prstGeom prst="rect">
            <a:avLst/>
          </a:prstGeom>
          <a:noFill/>
          <a:ln>
            <a:noFill/>
          </a:ln>
        </p:spPr>
        <p:txBody>
          <a:bodyPr spcFirstLastPara="1" wrap="square" lIns="0" tIns="0" rIns="0" bIns="0" anchor="t" anchorCtr="0">
            <a:noAutofit/>
          </a:bodyPr>
          <a:lstStyle/>
          <a:p>
            <a:pPr marL="0" lvl="0" indent="0" algn="l" rtl="0">
              <a:lnSpc>
                <a:spcPct val="107000"/>
              </a:lnSpc>
              <a:spcBef>
                <a:spcPts val="0"/>
              </a:spcBef>
              <a:spcAft>
                <a:spcPts val="0"/>
              </a:spcAft>
              <a:buClr>
                <a:schemeClr val="dk1"/>
              </a:buClr>
              <a:buSzPts val="1100"/>
              <a:buNone/>
            </a:pPr>
            <a:endParaRPr sz="1600">
              <a:latin typeface="Calibri"/>
              <a:ea typeface="Calibri"/>
              <a:cs typeface="Calibri"/>
              <a:sym typeface="Calibri"/>
            </a:endParaRPr>
          </a:p>
          <a:p>
            <a:pPr marL="457200" lvl="0" indent="-323850" algn="just" rtl="0">
              <a:lnSpc>
                <a:spcPct val="100000"/>
              </a:lnSpc>
              <a:spcBef>
                <a:spcPts val="1200"/>
              </a:spcBef>
              <a:spcAft>
                <a:spcPts val="0"/>
              </a:spcAft>
              <a:buSzPts val="1500"/>
              <a:buFont typeface="Times New Roman"/>
              <a:buChar char="-"/>
            </a:pPr>
            <a:r>
              <a:rPr lang="fr-FR" sz="1600"/>
              <a:t>Sujets à produire pour les épreuves : bloc général : E3 CEJM ou Économie-droit et Management  (BTS COM)</a:t>
            </a:r>
            <a:endParaRPr sz="1600"/>
          </a:p>
          <a:p>
            <a:pPr marL="457200" lvl="0" indent="0" algn="just" rtl="0">
              <a:lnSpc>
                <a:spcPct val="100000"/>
              </a:lnSpc>
              <a:spcBef>
                <a:spcPts val="1200"/>
              </a:spcBef>
              <a:spcAft>
                <a:spcPts val="0"/>
              </a:spcAft>
              <a:buNone/>
            </a:pPr>
            <a:endParaRPr/>
          </a:p>
          <a:p>
            <a:pPr marL="457200" lvl="0" indent="0" algn="just" rtl="0">
              <a:lnSpc>
                <a:spcPct val="100000"/>
              </a:lnSpc>
              <a:spcBef>
                <a:spcPts val="1200"/>
              </a:spcBef>
              <a:spcAft>
                <a:spcPts val="0"/>
              </a:spcAft>
              <a:buNone/>
            </a:pPr>
            <a:endParaRPr sz="1500" u="sng">
              <a:solidFill>
                <a:schemeClr val="hlink"/>
              </a:solidFill>
              <a:latin typeface="Times New Roman"/>
              <a:ea typeface="Times New Roman"/>
              <a:cs typeface="Times New Roman"/>
              <a:sym typeface="Times New Roman"/>
              <a:hlinkClick r:id="rId3"/>
            </a:endParaRPr>
          </a:p>
          <a:p>
            <a:pPr marL="457200" lvl="0" indent="-330200" algn="l" rtl="0">
              <a:lnSpc>
                <a:spcPct val="115000"/>
              </a:lnSpc>
              <a:spcBef>
                <a:spcPts val="1200"/>
              </a:spcBef>
              <a:spcAft>
                <a:spcPts val="0"/>
              </a:spcAft>
              <a:buSzPts val="1600"/>
              <a:buChar char="-"/>
            </a:pPr>
            <a:r>
              <a:rPr lang="fr-FR" sz="1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Modalités de dépôt : </a:t>
            </a:r>
            <a:endParaRPr sz="1600"/>
          </a:p>
          <a:p>
            <a:pPr marL="914400" lvl="1" indent="-330200" algn="l" rtl="0">
              <a:lnSpc>
                <a:spcPct val="115000"/>
              </a:lnSpc>
              <a:spcBef>
                <a:spcPts val="0"/>
              </a:spcBef>
              <a:spcAft>
                <a:spcPts val="0"/>
              </a:spcAft>
              <a:buSzPts val="1600"/>
              <a:buChar char="-"/>
            </a:pPr>
            <a:r>
              <a:rPr lang="fr-FR" sz="1600"/>
              <a:t>1 sujet par enseignant en charge de CEJM / Economie-droit Management, selon cahier des charges</a:t>
            </a:r>
            <a:endParaRPr sz="1600"/>
          </a:p>
          <a:p>
            <a:pPr marL="914400" lvl="1" indent="-330200" algn="l" rtl="0">
              <a:lnSpc>
                <a:spcPct val="115000"/>
              </a:lnSpc>
              <a:spcBef>
                <a:spcPts val="0"/>
              </a:spcBef>
              <a:spcAft>
                <a:spcPts val="0"/>
              </a:spcAft>
              <a:buSzPts val="1600"/>
              <a:buChar char="-"/>
            </a:pPr>
            <a:r>
              <a:rPr lang="fr-FR" sz="1600"/>
              <a:t>à déposer sur Tribu</a:t>
            </a:r>
            <a:endParaRPr sz="1600"/>
          </a:p>
          <a:p>
            <a:pPr marL="914400" lvl="1" indent="-330200" algn="l" rtl="0">
              <a:lnSpc>
                <a:spcPct val="115000"/>
              </a:lnSpc>
              <a:spcBef>
                <a:spcPts val="0"/>
              </a:spcBef>
              <a:spcAft>
                <a:spcPts val="0"/>
              </a:spcAft>
              <a:buSzPts val="1600"/>
              <a:buChar char="-"/>
            </a:pPr>
            <a:r>
              <a:rPr lang="fr-FR" sz="1600"/>
              <a:t>Date butoir à respecter</a:t>
            </a:r>
            <a:endParaRPr sz="1600"/>
          </a:p>
          <a:p>
            <a:pPr marL="0" lvl="0" indent="0" algn="l" rtl="0">
              <a:lnSpc>
                <a:spcPct val="100000"/>
              </a:lnSpc>
              <a:spcBef>
                <a:spcPts val="1200"/>
              </a:spcBef>
              <a:spcAft>
                <a:spcPts val="0"/>
              </a:spcAft>
              <a:buClr>
                <a:schemeClr val="dk1"/>
              </a:buClr>
              <a:buSzPts val="1050"/>
              <a:buNone/>
            </a:pPr>
            <a:endParaRPr sz="1850">
              <a:highlight>
                <a:srgbClr val="FFFF00"/>
              </a:highlight>
            </a:endParaRPr>
          </a:p>
        </p:txBody>
      </p:sp>
    </p:spTree>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TotalTime>
  <Words>2038</Words>
  <Application>Microsoft Office PowerPoint</Application>
  <PresentationFormat>Affichage à l'écran (16:9)</PresentationFormat>
  <Paragraphs>382</Paragraphs>
  <Slides>37</Slides>
  <Notes>37</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37</vt:i4>
      </vt:variant>
    </vt:vector>
  </HeadingPairs>
  <TitlesOfParts>
    <vt:vector size="42" baseType="lpstr">
      <vt:lpstr>Arial</vt:lpstr>
      <vt:lpstr>Times New Roman</vt:lpstr>
      <vt:lpstr>Roboto</vt:lpstr>
      <vt:lpstr>Calibri</vt:lpstr>
      <vt:lpstr>MINISTÈRIEL</vt:lpstr>
      <vt:lpstr>Présentation PowerPoint</vt:lpstr>
      <vt:lpstr>Présentation PowerPoint</vt:lpstr>
      <vt:lpstr>Présentation PowerPoint</vt:lpstr>
      <vt:lpstr>Rappel des modalités de communication </vt:lpstr>
      <vt:lpstr>Ressources pédagogiques et didactiques </vt:lpstr>
      <vt:lpstr>Présentation PowerPoint</vt:lpstr>
      <vt:lpstr>Résultats baccalauréat session 2022</vt:lpstr>
      <vt:lpstr>Présentation PowerPoint</vt:lpstr>
      <vt:lpstr>Épreuves de rattrapage BTS session 2023 </vt:lpstr>
      <vt:lpstr>BTS Session 2023</vt:lpstr>
      <vt:lpstr>Baccalauréat 2023</vt:lpstr>
      <vt:lpstr>Présentation PowerPoint</vt:lpstr>
      <vt:lpstr>Organisation pédagogique en STMG </vt:lpstr>
      <vt:lpstr>Organisation pédagogique </vt:lpstr>
      <vt:lpstr>Organisation pédagogique </vt:lpstr>
      <vt:lpstr>Présentation PowerPoint</vt:lpstr>
      <vt:lpstr>ETUDE en Première  </vt:lpstr>
      <vt:lpstr>Présentation PowerPoint</vt:lpstr>
      <vt:lpstr>Continuum bac -3 / bac +3 </vt:lpstr>
      <vt:lpstr>Orientation &amp; Parcoursup</vt:lpstr>
      <vt:lpstr>Evolution effectifs supérieur</vt:lpstr>
      <vt:lpstr>Présentation PowerPoint</vt:lpstr>
      <vt:lpstr>Présentation PowerPoint</vt:lpstr>
      <vt:lpstr>Présentation PowerPoint</vt:lpstr>
      <vt:lpstr>Présentation PowerPoint</vt:lpstr>
      <vt:lpstr>Référentiel des compétences à s’orienter</vt:lpstr>
      <vt:lpstr>Présentation PowerPoint</vt:lpstr>
      <vt:lpstr>L’économie-gestion représentée dans des projets valorisants</vt:lpstr>
      <vt:lpstr>Présentation PowerPoint</vt:lpstr>
      <vt:lpstr>Présentation PowerPoint</vt:lpstr>
      <vt:lpstr>Présentation PowerPoint</vt:lpstr>
      <vt:lpstr>Concours "découvrons notre constitution”</vt:lpstr>
      <vt:lpstr>Présentation PowerPoint</vt:lpstr>
      <vt:lpstr>Concours "général ”</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Fanny Hervé</cp:lastModifiedBy>
  <cp:revision>5</cp:revision>
  <dcterms:created xsi:type="dcterms:W3CDTF">2020-03-05T15:21:24Z</dcterms:created>
  <dcterms:modified xsi:type="dcterms:W3CDTF">2022-11-21T21:26:41Z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0x010100873AB55E0CC5DA459F57F5A42893F46A005A087D358B12CA4E82A8A8BA9B8A8CF200D3544DBFAD4F664AA25DF68E6D1F0A9E00689F2856DFEDCE40890FDCED81A7DFC9005D57C802836FCB44B44B7372FB2B7972</vt:lpwstr>
  </property>
</Properties>
</file>